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D525A314-4268-4EFC-AA96-8C970EEA40FB}"/>
              </a:ext>
            </a:extLst>
          </p:cNvPr>
          <p:cNvGrpSpPr/>
          <p:nvPr/>
        </p:nvGrpSpPr>
        <p:grpSpPr>
          <a:xfrm>
            <a:off x="3630342" y="879145"/>
            <a:ext cx="2643457" cy="2663120"/>
            <a:chOff x="3145868" y="2141538"/>
            <a:chExt cx="2873388" cy="2894762"/>
          </a:xfrm>
          <a:solidFill>
            <a:schemeClr val="tx1"/>
          </a:solidFill>
        </p:grpSpPr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4172DCA-BE34-4D12-AF0C-9FA019E18F0F}"/>
                </a:ext>
              </a:extLst>
            </p:cNvPr>
            <p:cNvSpPr/>
            <p:nvPr/>
          </p:nvSpPr>
          <p:spPr bwMode="auto">
            <a:xfrm>
              <a:off x="3145868" y="3578907"/>
              <a:ext cx="2873388" cy="1457393"/>
            </a:xfrm>
            <a:custGeom>
              <a:avLst/>
              <a:gdLst>
                <a:gd name="connsiteX0" fmla="*/ 2500394 w 2873388"/>
                <a:gd name="connsiteY0" fmla="*/ 0 h 1457393"/>
                <a:gd name="connsiteX1" fmla="*/ 2628023 w 2873388"/>
                <a:gd name="connsiteY1" fmla="*/ 94144 h 1457393"/>
                <a:gd name="connsiteX2" fmla="*/ 2873388 w 2873388"/>
                <a:gd name="connsiteY2" fmla="*/ 583016 h 1457393"/>
                <a:gd name="connsiteX3" fmla="*/ 1436694 w 2873388"/>
                <a:gd name="connsiteY3" fmla="*/ 1457393 h 1457393"/>
                <a:gd name="connsiteX4" fmla="*/ 0 w 2873388"/>
                <a:gd name="connsiteY4" fmla="*/ 583016 h 1457393"/>
                <a:gd name="connsiteX5" fmla="*/ 245365 w 2873388"/>
                <a:gd name="connsiteY5" fmla="*/ 94144 h 1457393"/>
                <a:gd name="connsiteX6" fmla="*/ 372994 w 2873388"/>
                <a:gd name="connsiteY6" fmla="*/ 0 h 1457393"/>
                <a:gd name="connsiteX7" fmla="*/ 283542 w 2873388"/>
                <a:gd name="connsiteY7" fmla="*/ 88332 h 1457393"/>
                <a:gd name="connsiteX8" fmla="*/ 185193 w 2873388"/>
                <a:gd name="connsiteY8" fmla="*/ 349434 h 1457393"/>
                <a:gd name="connsiteX9" fmla="*/ 1436694 w 2873388"/>
                <a:gd name="connsiteY9" fmla="*/ 1020224 h 1457393"/>
                <a:gd name="connsiteX10" fmla="*/ 2688195 w 2873388"/>
                <a:gd name="connsiteY10" fmla="*/ 349434 h 1457393"/>
                <a:gd name="connsiteX11" fmla="*/ 2589846 w 2873388"/>
                <a:gd name="connsiteY11" fmla="*/ 88332 h 145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73388" h="1457393">
                  <a:moveTo>
                    <a:pt x="2500394" y="0"/>
                  </a:moveTo>
                  <a:lnTo>
                    <a:pt x="2628023" y="94144"/>
                  </a:lnTo>
                  <a:cubicBezTo>
                    <a:pt x="2782934" y="233695"/>
                    <a:pt x="2873388" y="401927"/>
                    <a:pt x="2873388" y="583016"/>
                  </a:cubicBezTo>
                  <a:cubicBezTo>
                    <a:pt x="2873388" y="1065921"/>
                    <a:pt x="2230158" y="1457393"/>
                    <a:pt x="1436694" y="1457393"/>
                  </a:cubicBezTo>
                  <a:cubicBezTo>
                    <a:pt x="643230" y="1457393"/>
                    <a:pt x="0" y="1065921"/>
                    <a:pt x="0" y="583016"/>
                  </a:cubicBezTo>
                  <a:cubicBezTo>
                    <a:pt x="0" y="401927"/>
                    <a:pt x="90454" y="233695"/>
                    <a:pt x="245365" y="94144"/>
                  </a:cubicBezTo>
                  <a:lnTo>
                    <a:pt x="372994" y="0"/>
                  </a:lnTo>
                  <a:lnTo>
                    <a:pt x="283542" y="88332"/>
                  </a:lnTo>
                  <a:cubicBezTo>
                    <a:pt x="220213" y="168585"/>
                    <a:pt x="185193" y="256817"/>
                    <a:pt x="185193" y="349434"/>
                  </a:cubicBezTo>
                  <a:cubicBezTo>
                    <a:pt x="185193" y="719901"/>
                    <a:pt x="745509" y="1020224"/>
                    <a:pt x="1436694" y="1020224"/>
                  </a:cubicBezTo>
                  <a:cubicBezTo>
                    <a:pt x="2127879" y="1020224"/>
                    <a:pt x="2688195" y="719901"/>
                    <a:pt x="2688195" y="349434"/>
                  </a:cubicBezTo>
                  <a:cubicBezTo>
                    <a:pt x="2688195" y="256817"/>
                    <a:pt x="2653176" y="168585"/>
                    <a:pt x="2589846" y="88332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D57956E4-5378-4121-9366-19BBCFD9E987}"/>
                </a:ext>
              </a:extLst>
            </p:cNvPr>
            <p:cNvSpPr/>
            <p:nvPr/>
          </p:nvSpPr>
          <p:spPr bwMode="auto">
            <a:xfrm>
              <a:off x="3712315" y="2243138"/>
              <a:ext cx="560647" cy="2033587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8381A64-F24A-4C31-B563-F55E0F075BE2}"/>
                </a:ext>
              </a:extLst>
            </p:cNvPr>
            <p:cNvSpPr/>
            <p:nvPr/>
          </p:nvSpPr>
          <p:spPr bwMode="auto">
            <a:xfrm>
              <a:off x="4290165" y="2141538"/>
              <a:ext cx="560647" cy="2277572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1DF12BA-09D9-42F9-A635-3422DC83B840}"/>
                </a:ext>
              </a:extLst>
            </p:cNvPr>
            <p:cNvSpPr/>
            <p:nvPr/>
          </p:nvSpPr>
          <p:spPr bwMode="auto">
            <a:xfrm>
              <a:off x="4902940" y="2243138"/>
              <a:ext cx="560647" cy="2033587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9031315B-D464-41A8-8C22-2013F1738E7B}"/>
              </a:ext>
            </a:extLst>
          </p:cNvPr>
          <p:cNvSpPr/>
          <p:nvPr/>
        </p:nvSpPr>
        <p:spPr bwMode="auto">
          <a:xfrm>
            <a:off x="6655274" y="659116"/>
            <a:ext cx="2519436" cy="2858783"/>
          </a:xfrm>
          <a:custGeom>
            <a:avLst/>
            <a:gdLst>
              <a:gd name="connsiteX0" fmla="*/ 372994 w 2873388"/>
              <a:gd name="connsiteY0" fmla="*/ 1803017 h 3260410"/>
              <a:gd name="connsiteX1" fmla="*/ 283542 w 2873388"/>
              <a:gd name="connsiteY1" fmla="*/ 1891349 h 3260410"/>
              <a:gd name="connsiteX2" fmla="*/ 185193 w 2873388"/>
              <a:gd name="connsiteY2" fmla="*/ 2152451 h 3260410"/>
              <a:gd name="connsiteX3" fmla="*/ 1436694 w 2873388"/>
              <a:gd name="connsiteY3" fmla="*/ 2823241 h 3260410"/>
              <a:gd name="connsiteX4" fmla="*/ 2688195 w 2873388"/>
              <a:gd name="connsiteY4" fmla="*/ 2152451 h 3260410"/>
              <a:gd name="connsiteX5" fmla="*/ 2589846 w 2873388"/>
              <a:gd name="connsiteY5" fmla="*/ 1891349 h 3260410"/>
              <a:gd name="connsiteX6" fmla="*/ 2500394 w 2873388"/>
              <a:gd name="connsiteY6" fmla="*/ 1803017 h 3260410"/>
              <a:gd name="connsiteX7" fmla="*/ 2628023 w 2873388"/>
              <a:gd name="connsiteY7" fmla="*/ 1897161 h 3260410"/>
              <a:gd name="connsiteX8" fmla="*/ 2873388 w 2873388"/>
              <a:gd name="connsiteY8" fmla="*/ 2386033 h 3260410"/>
              <a:gd name="connsiteX9" fmla="*/ 1436694 w 2873388"/>
              <a:gd name="connsiteY9" fmla="*/ 3260410 h 3260410"/>
              <a:gd name="connsiteX10" fmla="*/ 0 w 2873388"/>
              <a:gd name="connsiteY10" fmla="*/ 2386033 h 3260410"/>
              <a:gd name="connsiteX11" fmla="*/ 245365 w 2873388"/>
              <a:gd name="connsiteY11" fmla="*/ 1897161 h 3260410"/>
              <a:gd name="connsiteX12" fmla="*/ 1431717 w 2873388"/>
              <a:gd name="connsiteY12" fmla="*/ 1037186 h 3260410"/>
              <a:gd name="connsiteX13" fmla="*/ 1898965 w 2873388"/>
              <a:gd name="connsiteY13" fmla="*/ 1504434 h 3260410"/>
              <a:gd name="connsiteX14" fmla="*/ 1613591 w 2873388"/>
              <a:gd name="connsiteY14" fmla="*/ 1934964 h 3260410"/>
              <a:gd name="connsiteX15" fmla="*/ 1599606 w 2873388"/>
              <a:gd name="connsiteY15" fmla="*/ 1939305 h 3260410"/>
              <a:gd name="connsiteX16" fmla="*/ 1605086 w 2873388"/>
              <a:gd name="connsiteY16" fmla="*/ 1941006 h 3260410"/>
              <a:gd name="connsiteX17" fmla="*/ 1903395 w 2873388"/>
              <a:gd name="connsiteY17" fmla="*/ 2391050 h 3260410"/>
              <a:gd name="connsiteX18" fmla="*/ 1903395 w 2873388"/>
              <a:gd name="connsiteY18" fmla="*/ 2643919 h 3260410"/>
              <a:gd name="connsiteX19" fmla="*/ 1845777 w 2873388"/>
              <a:gd name="connsiteY19" fmla="*/ 2659866 h 3260410"/>
              <a:gd name="connsiteX20" fmla="*/ 1414968 w 2873388"/>
              <a:gd name="connsiteY20" fmla="*/ 2704217 h 3260410"/>
              <a:gd name="connsiteX21" fmla="*/ 984159 w 2873388"/>
              <a:gd name="connsiteY21" fmla="*/ 2659866 h 3260410"/>
              <a:gd name="connsiteX22" fmla="*/ 926541 w 2873388"/>
              <a:gd name="connsiteY22" fmla="*/ 2643919 h 3260410"/>
              <a:gd name="connsiteX23" fmla="*/ 926541 w 2873388"/>
              <a:gd name="connsiteY23" fmla="*/ 2391050 h 3260410"/>
              <a:gd name="connsiteX24" fmla="*/ 1224850 w 2873388"/>
              <a:gd name="connsiteY24" fmla="*/ 1941006 h 3260410"/>
              <a:gd name="connsiteX25" fmla="*/ 1247832 w 2873388"/>
              <a:gd name="connsiteY25" fmla="*/ 1933872 h 3260410"/>
              <a:gd name="connsiteX26" fmla="*/ 1170474 w 2873388"/>
              <a:gd name="connsiteY26" fmla="*/ 1891883 h 3260410"/>
              <a:gd name="connsiteX27" fmla="*/ 964469 w 2873388"/>
              <a:gd name="connsiteY27" fmla="*/ 1504434 h 3260410"/>
              <a:gd name="connsiteX28" fmla="*/ 1431717 w 2873388"/>
              <a:gd name="connsiteY28" fmla="*/ 1037186 h 3260410"/>
              <a:gd name="connsiteX29" fmla="*/ 1753454 w 2873388"/>
              <a:gd name="connsiteY29" fmla="*/ 0 h 3260410"/>
              <a:gd name="connsiteX30" fmla="*/ 1700929 w 2873388"/>
              <a:gd name="connsiteY30" fmla="*/ 260433 h 3260410"/>
              <a:gd name="connsiteX31" fmla="*/ 1834429 w 2873388"/>
              <a:gd name="connsiteY31" fmla="*/ 667497 h 3260410"/>
              <a:gd name="connsiteX32" fmla="*/ 1654971 w 2873388"/>
              <a:gd name="connsiteY32" fmla="*/ 934496 h 3260410"/>
              <a:gd name="connsiteX33" fmla="*/ 1709683 w 2873388"/>
              <a:gd name="connsiteY33" fmla="*/ 669686 h 3260410"/>
              <a:gd name="connsiteX34" fmla="*/ 1578372 w 2873388"/>
              <a:gd name="connsiteY34" fmla="*/ 293261 h 3260410"/>
              <a:gd name="connsiteX35" fmla="*/ 1753454 w 2873388"/>
              <a:gd name="connsiteY35" fmla="*/ 0 h 3260410"/>
              <a:gd name="connsiteX36" fmla="*/ 1448812 w 2873388"/>
              <a:gd name="connsiteY36" fmla="*/ 0 h 3260410"/>
              <a:gd name="connsiteX37" fmla="*/ 1396288 w 2873388"/>
              <a:gd name="connsiteY37" fmla="*/ 260433 h 3260410"/>
              <a:gd name="connsiteX38" fmla="*/ 1529788 w 2873388"/>
              <a:gd name="connsiteY38" fmla="*/ 667497 h 3260410"/>
              <a:gd name="connsiteX39" fmla="*/ 1350329 w 2873388"/>
              <a:gd name="connsiteY39" fmla="*/ 934496 h 3260410"/>
              <a:gd name="connsiteX40" fmla="*/ 1405042 w 2873388"/>
              <a:gd name="connsiteY40" fmla="*/ 669686 h 3260410"/>
              <a:gd name="connsiteX41" fmla="*/ 1273731 w 2873388"/>
              <a:gd name="connsiteY41" fmla="*/ 293261 h 3260410"/>
              <a:gd name="connsiteX42" fmla="*/ 1448812 w 2873388"/>
              <a:gd name="connsiteY42" fmla="*/ 0 h 3260410"/>
              <a:gd name="connsiteX43" fmla="*/ 1140669 w 2873388"/>
              <a:gd name="connsiteY43" fmla="*/ 0 h 3260410"/>
              <a:gd name="connsiteX44" fmla="*/ 1088145 w 2873388"/>
              <a:gd name="connsiteY44" fmla="*/ 260433 h 3260410"/>
              <a:gd name="connsiteX45" fmla="*/ 1221645 w 2873388"/>
              <a:gd name="connsiteY45" fmla="*/ 667497 h 3260410"/>
              <a:gd name="connsiteX46" fmla="*/ 1042186 w 2873388"/>
              <a:gd name="connsiteY46" fmla="*/ 934496 h 3260410"/>
              <a:gd name="connsiteX47" fmla="*/ 1096899 w 2873388"/>
              <a:gd name="connsiteY47" fmla="*/ 669686 h 3260410"/>
              <a:gd name="connsiteX48" fmla="*/ 965588 w 2873388"/>
              <a:gd name="connsiteY48" fmla="*/ 293261 h 3260410"/>
              <a:gd name="connsiteX49" fmla="*/ 1140669 w 2873388"/>
              <a:gd name="connsiteY49" fmla="*/ 0 h 3260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873388" h="3260410">
                <a:moveTo>
                  <a:pt x="372994" y="1803017"/>
                </a:moveTo>
                <a:lnTo>
                  <a:pt x="283542" y="1891349"/>
                </a:lnTo>
                <a:cubicBezTo>
                  <a:pt x="220213" y="1971602"/>
                  <a:pt x="185193" y="2059834"/>
                  <a:pt x="185193" y="2152451"/>
                </a:cubicBezTo>
                <a:cubicBezTo>
                  <a:pt x="185193" y="2522918"/>
                  <a:pt x="745509" y="2823241"/>
                  <a:pt x="1436694" y="2823241"/>
                </a:cubicBezTo>
                <a:cubicBezTo>
                  <a:pt x="2127879" y="2823241"/>
                  <a:pt x="2688195" y="2522918"/>
                  <a:pt x="2688195" y="2152451"/>
                </a:cubicBezTo>
                <a:cubicBezTo>
                  <a:pt x="2688195" y="2059834"/>
                  <a:pt x="2653176" y="1971602"/>
                  <a:pt x="2589846" y="1891349"/>
                </a:cubicBezTo>
                <a:lnTo>
                  <a:pt x="2500394" y="1803017"/>
                </a:lnTo>
                <a:lnTo>
                  <a:pt x="2628023" y="1897161"/>
                </a:lnTo>
                <a:cubicBezTo>
                  <a:pt x="2782934" y="2036712"/>
                  <a:pt x="2873388" y="2204944"/>
                  <a:pt x="2873388" y="2386033"/>
                </a:cubicBezTo>
                <a:cubicBezTo>
                  <a:pt x="2873388" y="2868938"/>
                  <a:pt x="2230158" y="3260410"/>
                  <a:pt x="1436694" y="3260410"/>
                </a:cubicBezTo>
                <a:cubicBezTo>
                  <a:pt x="643230" y="3260410"/>
                  <a:pt x="0" y="2868938"/>
                  <a:pt x="0" y="2386033"/>
                </a:cubicBezTo>
                <a:cubicBezTo>
                  <a:pt x="0" y="2204944"/>
                  <a:pt x="90454" y="2036712"/>
                  <a:pt x="245365" y="1897161"/>
                </a:cubicBezTo>
                <a:close/>
                <a:moveTo>
                  <a:pt x="1431717" y="1037186"/>
                </a:moveTo>
                <a:cubicBezTo>
                  <a:pt x="1689771" y="1037186"/>
                  <a:pt x="1898965" y="1246380"/>
                  <a:pt x="1898965" y="1504434"/>
                </a:cubicBezTo>
                <a:cubicBezTo>
                  <a:pt x="1898965" y="1697974"/>
                  <a:pt x="1781294" y="1864031"/>
                  <a:pt x="1613591" y="1934964"/>
                </a:cubicBezTo>
                <a:lnTo>
                  <a:pt x="1599606" y="1939305"/>
                </a:lnTo>
                <a:lnTo>
                  <a:pt x="1605086" y="1941006"/>
                </a:lnTo>
                <a:cubicBezTo>
                  <a:pt x="1780390" y="2015153"/>
                  <a:pt x="1903395" y="2188737"/>
                  <a:pt x="1903395" y="2391050"/>
                </a:cubicBezTo>
                <a:lnTo>
                  <a:pt x="1903395" y="2643919"/>
                </a:lnTo>
                <a:lnTo>
                  <a:pt x="1845777" y="2659866"/>
                </a:lnTo>
                <a:cubicBezTo>
                  <a:pt x="1713364" y="2688425"/>
                  <a:pt x="1567783" y="2704217"/>
                  <a:pt x="1414968" y="2704217"/>
                </a:cubicBezTo>
                <a:cubicBezTo>
                  <a:pt x="1262154" y="2704217"/>
                  <a:pt x="1116573" y="2688425"/>
                  <a:pt x="984159" y="2659866"/>
                </a:cubicBezTo>
                <a:lnTo>
                  <a:pt x="926541" y="2643919"/>
                </a:lnTo>
                <a:lnTo>
                  <a:pt x="926541" y="2391050"/>
                </a:lnTo>
                <a:cubicBezTo>
                  <a:pt x="926541" y="2188737"/>
                  <a:pt x="1049547" y="2015153"/>
                  <a:pt x="1224850" y="1941006"/>
                </a:cubicBezTo>
                <a:lnTo>
                  <a:pt x="1247832" y="1933872"/>
                </a:lnTo>
                <a:lnTo>
                  <a:pt x="1170474" y="1891883"/>
                </a:lnTo>
                <a:cubicBezTo>
                  <a:pt x="1046186" y="1807915"/>
                  <a:pt x="964469" y="1665718"/>
                  <a:pt x="964469" y="1504434"/>
                </a:cubicBezTo>
                <a:cubicBezTo>
                  <a:pt x="964469" y="1246380"/>
                  <a:pt x="1173663" y="1037186"/>
                  <a:pt x="1431717" y="1037186"/>
                </a:cubicBezTo>
                <a:close/>
                <a:moveTo>
                  <a:pt x="1753454" y="0"/>
                </a:moveTo>
                <a:cubicBezTo>
                  <a:pt x="1717343" y="83528"/>
                  <a:pt x="1676856" y="137512"/>
                  <a:pt x="1700929" y="260433"/>
                </a:cubicBezTo>
                <a:cubicBezTo>
                  <a:pt x="1725003" y="383355"/>
                  <a:pt x="1826039" y="520866"/>
                  <a:pt x="1834429" y="667497"/>
                </a:cubicBezTo>
                <a:cubicBezTo>
                  <a:pt x="1842819" y="814128"/>
                  <a:pt x="1734487" y="887078"/>
                  <a:pt x="1654971" y="934496"/>
                </a:cubicBezTo>
                <a:cubicBezTo>
                  <a:pt x="1685245" y="872488"/>
                  <a:pt x="1726097" y="769993"/>
                  <a:pt x="1709683" y="669686"/>
                </a:cubicBezTo>
                <a:cubicBezTo>
                  <a:pt x="1693269" y="569379"/>
                  <a:pt x="1591139" y="473084"/>
                  <a:pt x="1578372" y="293261"/>
                </a:cubicBezTo>
                <a:cubicBezTo>
                  <a:pt x="1565606" y="113439"/>
                  <a:pt x="1664454" y="68209"/>
                  <a:pt x="1753454" y="0"/>
                </a:cubicBezTo>
                <a:close/>
                <a:moveTo>
                  <a:pt x="1448812" y="0"/>
                </a:moveTo>
                <a:cubicBezTo>
                  <a:pt x="1412702" y="83528"/>
                  <a:pt x="1372215" y="137512"/>
                  <a:pt x="1396288" y="260433"/>
                </a:cubicBezTo>
                <a:cubicBezTo>
                  <a:pt x="1420361" y="383355"/>
                  <a:pt x="1521398" y="520866"/>
                  <a:pt x="1529788" y="667497"/>
                </a:cubicBezTo>
                <a:cubicBezTo>
                  <a:pt x="1538177" y="814128"/>
                  <a:pt x="1429846" y="887078"/>
                  <a:pt x="1350329" y="934496"/>
                </a:cubicBezTo>
                <a:cubicBezTo>
                  <a:pt x="1380604" y="872488"/>
                  <a:pt x="1421456" y="769993"/>
                  <a:pt x="1405042" y="669686"/>
                </a:cubicBezTo>
                <a:cubicBezTo>
                  <a:pt x="1388628" y="569379"/>
                  <a:pt x="1286497" y="473084"/>
                  <a:pt x="1273731" y="293261"/>
                </a:cubicBezTo>
                <a:cubicBezTo>
                  <a:pt x="1260965" y="113439"/>
                  <a:pt x="1359813" y="68209"/>
                  <a:pt x="1448812" y="0"/>
                </a:cubicBezTo>
                <a:close/>
                <a:moveTo>
                  <a:pt x="1140669" y="0"/>
                </a:moveTo>
                <a:cubicBezTo>
                  <a:pt x="1104559" y="83528"/>
                  <a:pt x="1064072" y="137512"/>
                  <a:pt x="1088145" y="260433"/>
                </a:cubicBezTo>
                <a:cubicBezTo>
                  <a:pt x="1112218" y="383355"/>
                  <a:pt x="1213255" y="520866"/>
                  <a:pt x="1221645" y="667497"/>
                </a:cubicBezTo>
                <a:cubicBezTo>
                  <a:pt x="1230034" y="814128"/>
                  <a:pt x="1121703" y="887078"/>
                  <a:pt x="1042186" y="934496"/>
                </a:cubicBezTo>
                <a:cubicBezTo>
                  <a:pt x="1072461" y="872488"/>
                  <a:pt x="1113313" y="769993"/>
                  <a:pt x="1096899" y="669686"/>
                </a:cubicBezTo>
                <a:cubicBezTo>
                  <a:pt x="1080485" y="569379"/>
                  <a:pt x="978354" y="473084"/>
                  <a:pt x="965588" y="293261"/>
                </a:cubicBezTo>
                <a:cubicBezTo>
                  <a:pt x="952822" y="113439"/>
                  <a:pt x="1051670" y="68209"/>
                  <a:pt x="1140669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4487FEDF-F993-4C39-8B9F-4BD766EE7CAF}"/>
              </a:ext>
            </a:extLst>
          </p:cNvPr>
          <p:cNvSpPr/>
          <p:nvPr/>
        </p:nvSpPr>
        <p:spPr bwMode="auto">
          <a:xfrm>
            <a:off x="3617654" y="3789451"/>
            <a:ext cx="2643446" cy="2615671"/>
          </a:xfrm>
          <a:custGeom>
            <a:avLst/>
            <a:gdLst>
              <a:gd name="connsiteX0" fmla="*/ 536604 w 2947450"/>
              <a:gd name="connsiteY0" fmla="*/ 1454245 h 2916481"/>
              <a:gd name="connsiteX1" fmla="*/ 594342 w 2947450"/>
              <a:gd name="connsiteY1" fmla="*/ 1577992 h 2916481"/>
              <a:gd name="connsiteX2" fmla="*/ 469205 w 2947450"/>
              <a:gd name="connsiteY2" fmla="*/ 1650673 h 2916481"/>
              <a:gd name="connsiteX3" fmla="*/ 262315 w 2947450"/>
              <a:gd name="connsiteY3" fmla="*/ 1975251 h 2916481"/>
              <a:gd name="connsiteX4" fmla="*/ 1473725 w 2947450"/>
              <a:gd name="connsiteY4" fmla="*/ 2555778 h 2916481"/>
              <a:gd name="connsiteX5" fmla="*/ 2685135 w 2947450"/>
              <a:gd name="connsiteY5" fmla="*/ 1975251 h 2916481"/>
              <a:gd name="connsiteX6" fmla="*/ 2478245 w 2947450"/>
              <a:gd name="connsiteY6" fmla="*/ 1650673 h 2916481"/>
              <a:gd name="connsiteX7" fmla="*/ 2353108 w 2947450"/>
              <a:gd name="connsiteY7" fmla="*/ 1577992 h 2916481"/>
              <a:gd name="connsiteX8" fmla="*/ 2410846 w 2947450"/>
              <a:gd name="connsiteY8" fmla="*/ 1454245 h 2916481"/>
              <a:gd name="connsiteX9" fmla="*/ 2515806 w 2947450"/>
              <a:gd name="connsiteY9" fmla="*/ 1502904 h 2916481"/>
              <a:gd name="connsiteX10" fmla="*/ 2947450 w 2947450"/>
              <a:gd name="connsiteY10" fmla="*/ 2088427 h 2916481"/>
              <a:gd name="connsiteX11" fmla="*/ 1473725 w 2947450"/>
              <a:gd name="connsiteY11" fmla="*/ 2916481 h 2916481"/>
              <a:gd name="connsiteX12" fmla="*/ 0 w 2947450"/>
              <a:gd name="connsiteY12" fmla="*/ 2088427 h 2916481"/>
              <a:gd name="connsiteX13" fmla="*/ 431644 w 2947450"/>
              <a:gd name="connsiteY13" fmla="*/ 1502904 h 2916481"/>
              <a:gd name="connsiteX14" fmla="*/ 1988040 w 2947450"/>
              <a:gd name="connsiteY14" fmla="*/ 120651 h 2916481"/>
              <a:gd name="connsiteX15" fmla="*/ 2130915 w 2947450"/>
              <a:gd name="connsiteY15" fmla="*/ 177801 h 2916481"/>
              <a:gd name="connsiteX16" fmla="*/ 1943590 w 2947450"/>
              <a:gd name="connsiteY16" fmla="*/ 663576 h 2916481"/>
              <a:gd name="connsiteX17" fmla="*/ 2242040 w 2947450"/>
              <a:gd name="connsiteY17" fmla="*/ 1612901 h 2916481"/>
              <a:gd name="connsiteX18" fmla="*/ 1962640 w 2947450"/>
              <a:gd name="connsiteY18" fmla="*/ 2171701 h 2916481"/>
              <a:gd name="connsiteX19" fmla="*/ 1810240 w 2947450"/>
              <a:gd name="connsiteY19" fmla="*/ 2098676 h 2916481"/>
              <a:gd name="connsiteX20" fmla="*/ 1984865 w 2947450"/>
              <a:gd name="connsiteY20" fmla="*/ 1628776 h 2916481"/>
              <a:gd name="connsiteX21" fmla="*/ 1699115 w 2947450"/>
              <a:gd name="connsiteY21" fmla="*/ 647701 h 2916481"/>
              <a:gd name="connsiteX22" fmla="*/ 1988040 w 2947450"/>
              <a:gd name="connsiteY22" fmla="*/ 120651 h 2916481"/>
              <a:gd name="connsiteX23" fmla="*/ 850916 w 2947450"/>
              <a:gd name="connsiteY23" fmla="*/ 120651 h 2916481"/>
              <a:gd name="connsiteX24" fmla="*/ 993791 w 2947450"/>
              <a:gd name="connsiteY24" fmla="*/ 177801 h 2916481"/>
              <a:gd name="connsiteX25" fmla="*/ 806466 w 2947450"/>
              <a:gd name="connsiteY25" fmla="*/ 663576 h 2916481"/>
              <a:gd name="connsiteX26" fmla="*/ 1104916 w 2947450"/>
              <a:gd name="connsiteY26" fmla="*/ 1612901 h 2916481"/>
              <a:gd name="connsiteX27" fmla="*/ 825516 w 2947450"/>
              <a:gd name="connsiteY27" fmla="*/ 2171701 h 2916481"/>
              <a:gd name="connsiteX28" fmla="*/ 673116 w 2947450"/>
              <a:gd name="connsiteY28" fmla="*/ 2098676 h 2916481"/>
              <a:gd name="connsiteX29" fmla="*/ 847741 w 2947450"/>
              <a:gd name="connsiteY29" fmla="*/ 1628776 h 2916481"/>
              <a:gd name="connsiteX30" fmla="*/ 561991 w 2947450"/>
              <a:gd name="connsiteY30" fmla="*/ 647701 h 2916481"/>
              <a:gd name="connsiteX31" fmla="*/ 850916 w 2947450"/>
              <a:gd name="connsiteY31" fmla="*/ 120651 h 2916481"/>
              <a:gd name="connsiteX32" fmla="*/ 1418080 w 2947450"/>
              <a:gd name="connsiteY32" fmla="*/ 0 h 2916481"/>
              <a:gd name="connsiteX33" fmla="*/ 1549808 w 2947450"/>
              <a:gd name="connsiteY33" fmla="*/ 64350 h 2916481"/>
              <a:gd name="connsiteX34" fmla="*/ 1377098 w 2947450"/>
              <a:gd name="connsiteY34" fmla="*/ 611329 h 2916481"/>
              <a:gd name="connsiteX35" fmla="*/ 1652264 w 2947450"/>
              <a:gd name="connsiteY35" fmla="*/ 1680261 h 2916481"/>
              <a:gd name="connsiteX36" fmla="*/ 1394661 w 2947450"/>
              <a:gd name="connsiteY36" fmla="*/ 2309465 h 2916481"/>
              <a:gd name="connsiteX37" fmla="*/ 1254151 w 2947450"/>
              <a:gd name="connsiteY37" fmla="*/ 2227240 h 2916481"/>
              <a:gd name="connsiteX38" fmla="*/ 1415153 w 2947450"/>
              <a:gd name="connsiteY38" fmla="*/ 1698136 h 2916481"/>
              <a:gd name="connsiteX39" fmla="*/ 1151696 w 2947450"/>
              <a:gd name="connsiteY39" fmla="*/ 593454 h 2916481"/>
              <a:gd name="connsiteX40" fmla="*/ 1418080 w 2947450"/>
              <a:gd name="connsiteY40" fmla="*/ 0 h 291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947450" h="2916481">
                <a:moveTo>
                  <a:pt x="536604" y="1454245"/>
                </a:moveTo>
                <a:lnTo>
                  <a:pt x="594342" y="1577992"/>
                </a:lnTo>
                <a:lnTo>
                  <a:pt x="469205" y="1650673"/>
                </a:lnTo>
                <a:cubicBezTo>
                  <a:pt x="338586" y="1743326"/>
                  <a:pt x="262315" y="1855021"/>
                  <a:pt x="262315" y="1975251"/>
                </a:cubicBezTo>
                <a:cubicBezTo>
                  <a:pt x="262315" y="2295867"/>
                  <a:pt x="804682" y="2555778"/>
                  <a:pt x="1473725" y="2555778"/>
                </a:cubicBezTo>
                <a:cubicBezTo>
                  <a:pt x="2142768" y="2555778"/>
                  <a:pt x="2685135" y="2295867"/>
                  <a:pt x="2685135" y="1975251"/>
                </a:cubicBezTo>
                <a:cubicBezTo>
                  <a:pt x="2685135" y="1855021"/>
                  <a:pt x="2608865" y="1743326"/>
                  <a:pt x="2478245" y="1650673"/>
                </a:cubicBezTo>
                <a:lnTo>
                  <a:pt x="2353108" y="1577992"/>
                </a:lnTo>
                <a:lnTo>
                  <a:pt x="2410846" y="1454245"/>
                </a:lnTo>
                <a:lnTo>
                  <a:pt x="2515806" y="1502904"/>
                </a:lnTo>
                <a:cubicBezTo>
                  <a:pt x="2782498" y="1652752"/>
                  <a:pt x="2947450" y="1859766"/>
                  <a:pt x="2947450" y="2088427"/>
                </a:cubicBezTo>
                <a:cubicBezTo>
                  <a:pt x="2947450" y="2545749"/>
                  <a:pt x="2287641" y="2916481"/>
                  <a:pt x="1473725" y="2916481"/>
                </a:cubicBezTo>
                <a:cubicBezTo>
                  <a:pt x="659809" y="2916481"/>
                  <a:pt x="0" y="2545749"/>
                  <a:pt x="0" y="2088427"/>
                </a:cubicBezTo>
                <a:cubicBezTo>
                  <a:pt x="0" y="1859766"/>
                  <a:pt x="164953" y="1652752"/>
                  <a:pt x="431644" y="1502904"/>
                </a:cubicBezTo>
                <a:close/>
                <a:moveTo>
                  <a:pt x="1988040" y="120651"/>
                </a:moveTo>
                <a:lnTo>
                  <a:pt x="2130915" y="177801"/>
                </a:lnTo>
                <a:cubicBezTo>
                  <a:pt x="2036723" y="327026"/>
                  <a:pt x="1919513" y="423070"/>
                  <a:pt x="1943590" y="663576"/>
                </a:cubicBezTo>
                <a:cubicBezTo>
                  <a:pt x="1967667" y="904082"/>
                  <a:pt x="2266382" y="1252009"/>
                  <a:pt x="2242040" y="1612901"/>
                </a:cubicBezTo>
                <a:cubicBezTo>
                  <a:pt x="2217698" y="1973793"/>
                  <a:pt x="2033548" y="2090209"/>
                  <a:pt x="1962640" y="2171701"/>
                </a:cubicBezTo>
                <a:lnTo>
                  <a:pt x="1810240" y="2098676"/>
                </a:lnTo>
                <a:cubicBezTo>
                  <a:pt x="1887498" y="2011893"/>
                  <a:pt x="2035665" y="1930401"/>
                  <a:pt x="1984865" y="1628776"/>
                </a:cubicBezTo>
                <a:cubicBezTo>
                  <a:pt x="1934065" y="1327151"/>
                  <a:pt x="1669482" y="947209"/>
                  <a:pt x="1699115" y="647701"/>
                </a:cubicBezTo>
                <a:cubicBezTo>
                  <a:pt x="1728748" y="348193"/>
                  <a:pt x="1933007" y="169334"/>
                  <a:pt x="1988040" y="120651"/>
                </a:cubicBezTo>
                <a:close/>
                <a:moveTo>
                  <a:pt x="850916" y="120651"/>
                </a:moveTo>
                <a:lnTo>
                  <a:pt x="993791" y="177801"/>
                </a:lnTo>
                <a:cubicBezTo>
                  <a:pt x="899599" y="327026"/>
                  <a:pt x="782389" y="423070"/>
                  <a:pt x="806466" y="663576"/>
                </a:cubicBezTo>
                <a:cubicBezTo>
                  <a:pt x="830543" y="904082"/>
                  <a:pt x="1129258" y="1252009"/>
                  <a:pt x="1104916" y="1612901"/>
                </a:cubicBezTo>
                <a:cubicBezTo>
                  <a:pt x="1080574" y="1973793"/>
                  <a:pt x="896424" y="2090209"/>
                  <a:pt x="825516" y="2171701"/>
                </a:cubicBezTo>
                <a:lnTo>
                  <a:pt x="673116" y="2098676"/>
                </a:lnTo>
                <a:cubicBezTo>
                  <a:pt x="750374" y="2011893"/>
                  <a:pt x="898541" y="1930401"/>
                  <a:pt x="847741" y="1628776"/>
                </a:cubicBezTo>
                <a:cubicBezTo>
                  <a:pt x="796941" y="1327151"/>
                  <a:pt x="532358" y="947209"/>
                  <a:pt x="561991" y="647701"/>
                </a:cubicBezTo>
                <a:cubicBezTo>
                  <a:pt x="591624" y="348193"/>
                  <a:pt x="795883" y="169334"/>
                  <a:pt x="850916" y="120651"/>
                </a:cubicBezTo>
                <a:close/>
                <a:moveTo>
                  <a:pt x="1418080" y="0"/>
                </a:moveTo>
                <a:lnTo>
                  <a:pt x="1549808" y="64350"/>
                </a:lnTo>
                <a:cubicBezTo>
                  <a:pt x="1462965" y="232377"/>
                  <a:pt x="1354899" y="340521"/>
                  <a:pt x="1377098" y="611329"/>
                </a:cubicBezTo>
                <a:cubicBezTo>
                  <a:pt x="1399296" y="882137"/>
                  <a:pt x="1674707" y="1273900"/>
                  <a:pt x="1652264" y="1680261"/>
                </a:cubicBezTo>
                <a:cubicBezTo>
                  <a:pt x="1629821" y="2086622"/>
                  <a:pt x="1460038" y="2217706"/>
                  <a:pt x="1394661" y="2309465"/>
                </a:cubicBezTo>
                <a:lnTo>
                  <a:pt x="1254151" y="2227240"/>
                </a:lnTo>
                <a:cubicBezTo>
                  <a:pt x="1325382" y="2129523"/>
                  <a:pt x="1461989" y="2037763"/>
                  <a:pt x="1415153" y="1698136"/>
                </a:cubicBezTo>
                <a:cubicBezTo>
                  <a:pt x="1368316" y="1358509"/>
                  <a:pt x="1124375" y="930697"/>
                  <a:pt x="1151696" y="593454"/>
                </a:cubicBezTo>
                <a:cubicBezTo>
                  <a:pt x="1179017" y="256210"/>
                  <a:pt x="1367340" y="54817"/>
                  <a:pt x="1418080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6" name="フリーフォーム: 図形 195">
            <a:extLst>
              <a:ext uri="{FF2B5EF4-FFF2-40B4-BE49-F238E27FC236}">
                <a16:creationId xmlns:a16="http://schemas.microsoft.com/office/drawing/2014/main" id="{B6645A02-B5AA-4ED9-8271-C16FFABFDB3B}"/>
              </a:ext>
            </a:extLst>
          </p:cNvPr>
          <p:cNvSpPr/>
          <p:nvPr/>
        </p:nvSpPr>
        <p:spPr bwMode="auto">
          <a:xfrm>
            <a:off x="6655274" y="3787003"/>
            <a:ext cx="2514113" cy="2618120"/>
          </a:xfrm>
          <a:custGeom>
            <a:avLst/>
            <a:gdLst>
              <a:gd name="connsiteX0" fmla="*/ 536604 w 2947450"/>
              <a:gd name="connsiteY0" fmla="*/ 1607148 h 3069384"/>
              <a:gd name="connsiteX1" fmla="*/ 594342 w 2947450"/>
              <a:gd name="connsiteY1" fmla="*/ 1730895 h 3069384"/>
              <a:gd name="connsiteX2" fmla="*/ 469205 w 2947450"/>
              <a:gd name="connsiteY2" fmla="*/ 1803576 h 3069384"/>
              <a:gd name="connsiteX3" fmla="*/ 262315 w 2947450"/>
              <a:gd name="connsiteY3" fmla="*/ 2128154 h 3069384"/>
              <a:gd name="connsiteX4" fmla="*/ 1473725 w 2947450"/>
              <a:gd name="connsiteY4" fmla="*/ 2708681 h 3069384"/>
              <a:gd name="connsiteX5" fmla="*/ 2685135 w 2947450"/>
              <a:gd name="connsiteY5" fmla="*/ 2128154 h 3069384"/>
              <a:gd name="connsiteX6" fmla="*/ 2478245 w 2947450"/>
              <a:gd name="connsiteY6" fmla="*/ 1803576 h 3069384"/>
              <a:gd name="connsiteX7" fmla="*/ 2353108 w 2947450"/>
              <a:gd name="connsiteY7" fmla="*/ 1730895 h 3069384"/>
              <a:gd name="connsiteX8" fmla="*/ 2410846 w 2947450"/>
              <a:gd name="connsiteY8" fmla="*/ 1607148 h 3069384"/>
              <a:gd name="connsiteX9" fmla="*/ 2515806 w 2947450"/>
              <a:gd name="connsiteY9" fmla="*/ 1655807 h 3069384"/>
              <a:gd name="connsiteX10" fmla="*/ 2947450 w 2947450"/>
              <a:gd name="connsiteY10" fmla="*/ 2241330 h 3069384"/>
              <a:gd name="connsiteX11" fmla="*/ 1473725 w 2947450"/>
              <a:gd name="connsiteY11" fmla="*/ 3069384 h 3069384"/>
              <a:gd name="connsiteX12" fmla="*/ 0 w 2947450"/>
              <a:gd name="connsiteY12" fmla="*/ 2241330 h 3069384"/>
              <a:gd name="connsiteX13" fmla="*/ 431644 w 2947450"/>
              <a:gd name="connsiteY13" fmla="*/ 1655807 h 3069384"/>
              <a:gd name="connsiteX14" fmla="*/ 1498812 w 2947450"/>
              <a:gd name="connsiteY14" fmla="*/ 924798 h 3069384"/>
              <a:gd name="connsiteX15" fmla="*/ 1966060 w 2947450"/>
              <a:gd name="connsiteY15" fmla="*/ 1392046 h 3069384"/>
              <a:gd name="connsiteX16" fmla="*/ 1680686 w 2947450"/>
              <a:gd name="connsiteY16" fmla="*/ 1822576 h 3069384"/>
              <a:gd name="connsiteX17" fmla="*/ 1666701 w 2947450"/>
              <a:gd name="connsiteY17" fmla="*/ 1826917 h 3069384"/>
              <a:gd name="connsiteX18" fmla="*/ 1672181 w 2947450"/>
              <a:gd name="connsiteY18" fmla="*/ 1828618 h 3069384"/>
              <a:gd name="connsiteX19" fmla="*/ 1970490 w 2947450"/>
              <a:gd name="connsiteY19" fmla="*/ 2278662 h 3069384"/>
              <a:gd name="connsiteX20" fmla="*/ 1970490 w 2947450"/>
              <a:gd name="connsiteY20" fmla="*/ 2531531 h 3069384"/>
              <a:gd name="connsiteX21" fmla="*/ 1912872 w 2947450"/>
              <a:gd name="connsiteY21" fmla="*/ 2547478 h 3069384"/>
              <a:gd name="connsiteX22" fmla="*/ 1482063 w 2947450"/>
              <a:gd name="connsiteY22" fmla="*/ 2591829 h 3069384"/>
              <a:gd name="connsiteX23" fmla="*/ 1051254 w 2947450"/>
              <a:gd name="connsiteY23" fmla="*/ 2547478 h 3069384"/>
              <a:gd name="connsiteX24" fmla="*/ 993636 w 2947450"/>
              <a:gd name="connsiteY24" fmla="*/ 2531531 h 3069384"/>
              <a:gd name="connsiteX25" fmla="*/ 993636 w 2947450"/>
              <a:gd name="connsiteY25" fmla="*/ 2278662 h 3069384"/>
              <a:gd name="connsiteX26" fmla="*/ 1291945 w 2947450"/>
              <a:gd name="connsiteY26" fmla="*/ 1828618 h 3069384"/>
              <a:gd name="connsiteX27" fmla="*/ 1314927 w 2947450"/>
              <a:gd name="connsiteY27" fmla="*/ 1821484 h 3069384"/>
              <a:gd name="connsiteX28" fmla="*/ 1237569 w 2947450"/>
              <a:gd name="connsiteY28" fmla="*/ 1779495 h 3069384"/>
              <a:gd name="connsiteX29" fmla="*/ 1031564 w 2947450"/>
              <a:gd name="connsiteY29" fmla="*/ 1392046 h 3069384"/>
              <a:gd name="connsiteX30" fmla="*/ 1498812 w 2947450"/>
              <a:gd name="connsiteY30" fmla="*/ 924798 h 3069384"/>
              <a:gd name="connsiteX31" fmla="*/ 1822429 w 2947450"/>
              <a:gd name="connsiteY31" fmla="*/ 0 h 3069384"/>
              <a:gd name="connsiteX32" fmla="*/ 1878325 w 2947450"/>
              <a:gd name="connsiteY32" fmla="*/ 22358 h 3069384"/>
              <a:gd name="connsiteX33" fmla="*/ 1805040 w 2947450"/>
              <a:gd name="connsiteY33" fmla="*/ 212402 h 3069384"/>
              <a:gd name="connsiteX34" fmla="*/ 1921799 w 2947450"/>
              <a:gd name="connsiteY34" fmla="*/ 583795 h 3069384"/>
              <a:gd name="connsiteX35" fmla="*/ 1812492 w 2947450"/>
              <a:gd name="connsiteY35" fmla="*/ 802408 h 3069384"/>
              <a:gd name="connsiteX36" fmla="*/ 1752871 w 2947450"/>
              <a:gd name="connsiteY36" fmla="*/ 773839 h 3069384"/>
              <a:gd name="connsiteX37" fmla="*/ 1821187 w 2947450"/>
              <a:gd name="connsiteY37" fmla="*/ 590006 h 3069384"/>
              <a:gd name="connsiteX38" fmla="*/ 1709397 w 2947450"/>
              <a:gd name="connsiteY38" fmla="*/ 206192 h 3069384"/>
              <a:gd name="connsiteX39" fmla="*/ 1822429 w 2947450"/>
              <a:gd name="connsiteY39" fmla="*/ 0 h 3069384"/>
              <a:gd name="connsiteX40" fmla="*/ 1520505 w 2947450"/>
              <a:gd name="connsiteY40" fmla="*/ 0 h 3069384"/>
              <a:gd name="connsiteX41" fmla="*/ 1576401 w 2947450"/>
              <a:gd name="connsiteY41" fmla="*/ 22358 h 3069384"/>
              <a:gd name="connsiteX42" fmla="*/ 1503116 w 2947450"/>
              <a:gd name="connsiteY42" fmla="*/ 212402 h 3069384"/>
              <a:gd name="connsiteX43" fmla="*/ 1619875 w 2947450"/>
              <a:gd name="connsiteY43" fmla="*/ 583795 h 3069384"/>
              <a:gd name="connsiteX44" fmla="*/ 1510568 w 2947450"/>
              <a:gd name="connsiteY44" fmla="*/ 802408 h 3069384"/>
              <a:gd name="connsiteX45" fmla="*/ 1450947 w 2947450"/>
              <a:gd name="connsiteY45" fmla="*/ 773839 h 3069384"/>
              <a:gd name="connsiteX46" fmla="*/ 1519263 w 2947450"/>
              <a:gd name="connsiteY46" fmla="*/ 590006 h 3069384"/>
              <a:gd name="connsiteX47" fmla="*/ 1407473 w 2947450"/>
              <a:gd name="connsiteY47" fmla="*/ 206192 h 3069384"/>
              <a:gd name="connsiteX48" fmla="*/ 1520505 w 2947450"/>
              <a:gd name="connsiteY48" fmla="*/ 0 h 3069384"/>
              <a:gd name="connsiteX49" fmla="*/ 1235833 w 2947450"/>
              <a:gd name="connsiteY49" fmla="*/ 0 h 3069384"/>
              <a:gd name="connsiteX50" fmla="*/ 1291729 w 2947450"/>
              <a:gd name="connsiteY50" fmla="*/ 22358 h 3069384"/>
              <a:gd name="connsiteX51" fmla="*/ 1218444 w 2947450"/>
              <a:gd name="connsiteY51" fmla="*/ 212402 h 3069384"/>
              <a:gd name="connsiteX52" fmla="*/ 1335203 w 2947450"/>
              <a:gd name="connsiteY52" fmla="*/ 583795 h 3069384"/>
              <a:gd name="connsiteX53" fmla="*/ 1225896 w 2947450"/>
              <a:gd name="connsiteY53" fmla="*/ 802408 h 3069384"/>
              <a:gd name="connsiteX54" fmla="*/ 1166275 w 2947450"/>
              <a:gd name="connsiteY54" fmla="*/ 773839 h 3069384"/>
              <a:gd name="connsiteX55" fmla="*/ 1234591 w 2947450"/>
              <a:gd name="connsiteY55" fmla="*/ 590006 h 3069384"/>
              <a:gd name="connsiteX56" fmla="*/ 1122801 w 2947450"/>
              <a:gd name="connsiteY56" fmla="*/ 206192 h 3069384"/>
              <a:gd name="connsiteX57" fmla="*/ 1235833 w 2947450"/>
              <a:gd name="connsiteY57" fmla="*/ 0 h 306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947450" h="3069384">
                <a:moveTo>
                  <a:pt x="536604" y="1607148"/>
                </a:moveTo>
                <a:lnTo>
                  <a:pt x="594342" y="1730895"/>
                </a:lnTo>
                <a:lnTo>
                  <a:pt x="469205" y="1803576"/>
                </a:lnTo>
                <a:cubicBezTo>
                  <a:pt x="338586" y="1896229"/>
                  <a:pt x="262315" y="2007924"/>
                  <a:pt x="262315" y="2128154"/>
                </a:cubicBezTo>
                <a:cubicBezTo>
                  <a:pt x="262315" y="2448770"/>
                  <a:pt x="804682" y="2708681"/>
                  <a:pt x="1473725" y="2708681"/>
                </a:cubicBezTo>
                <a:cubicBezTo>
                  <a:pt x="2142768" y="2708681"/>
                  <a:pt x="2685135" y="2448770"/>
                  <a:pt x="2685135" y="2128154"/>
                </a:cubicBezTo>
                <a:cubicBezTo>
                  <a:pt x="2685135" y="2007924"/>
                  <a:pt x="2608865" y="1896229"/>
                  <a:pt x="2478245" y="1803576"/>
                </a:cubicBezTo>
                <a:lnTo>
                  <a:pt x="2353108" y="1730895"/>
                </a:lnTo>
                <a:lnTo>
                  <a:pt x="2410846" y="1607148"/>
                </a:lnTo>
                <a:lnTo>
                  <a:pt x="2515806" y="1655807"/>
                </a:lnTo>
                <a:cubicBezTo>
                  <a:pt x="2782498" y="1805656"/>
                  <a:pt x="2947450" y="2012669"/>
                  <a:pt x="2947450" y="2241330"/>
                </a:cubicBezTo>
                <a:cubicBezTo>
                  <a:pt x="2947450" y="2698652"/>
                  <a:pt x="2287641" y="3069384"/>
                  <a:pt x="1473725" y="3069384"/>
                </a:cubicBezTo>
                <a:cubicBezTo>
                  <a:pt x="659809" y="3069384"/>
                  <a:pt x="0" y="2698652"/>
                  <a:pt x="0" y="2241330"/>
                </a:cubicBezTo>
                <a:cubicBezTo>
                  <a:pt x="0" y="2012669"/>
                  <a:pt x="164953" y="1805656"/>
                  <a:pt x="431644" y="1655807"/>
                </a:cubicBezTo>
                <a:close/>
                <a:moveTo>
                  <a:pt x="1498812" y="924798"/>
                </a:moveTo>
                <a:cubicBezTo>
                  <a:pt x="1756866" y="924798"/>
                  <a:pt x="1966060" y="1133992"/>
                  <a:pt x="1966060" y="1392046"/>
                </a:cubicBezTo>
                <a:cubicBezTo>
                  <a:pt x="1966060" y="1585586"/>
                  <a:pt x="1848389" y="1751643"/>
                  <a:pt x="1680686" y="1822576"/>
                </a:cubicBezTo>
                <a:lnTo>
                  <a:pt x="1666701" y="1826917"/>
                </a:lnTo>
                <a:lnTo>
                  <a:pt x="1672181" y="1828618"/>
                </a:lnTo>
                <a:cubicBezTo>
                  <a:pt x="1847485" y="1902765"/>
                  <a:pt x="1970490" y="2076349"/>
                  <a:pt x="1970490" y="2278662"/>
                </a:cubicBezTo>
                <a:lnTo>
                  <a:pt x="1970490" y="2531531"/>
                </a:lnTo>
                <a:lnTo>
                  <a:pt x="1912872" y="2547478"/>
                </a:lnTo>
                <a:cubicBezTo>
                  <a:pt x="1780459" y="2576037"/>
                  <a:pt x="1634878" y="2591829"/>
                  <a:pt x="1482063" y="2591829"/>
                </a:cubicBezTo>
                <a:cubicBezTo>
                  <a:pt x="1329249" y="2591829"/>
                  <a:pt x="1183668" y="2576037"/>
                  <a:pt x="1051254" y="2547478"/>
                </a:cubicBezTo>
                <a:lnTo>
                  <a:pt x="993636" y="2531531"/>
                </a:lnTo>
                <a:lnTo>
                  <a:pt x="993636" y="2278662"/>
                </a:lnTo>
                <a:cubicBezTo>
                  <a:pt x="993636" y="2076349"/>
                  <a:pt x="1116642" y="1902765"/>
                  <a:pt x="1291945" y="1828618"/>
                </a:cubicBezTo>
                <a:lnTo>
                  <a:pt x="1314927" y="1821484"/>
                </a:lnTo>
                <a:lnTo>
                  <a:pt x="1237569" y="1779495"/>
                </a:lnTo>
                <a:cubicBezTo>
                  <a:pt x="1113281" y="1695527"/>
                  <a:pt x="1031564" y="1553330"/>
                  <a:pt x="1031564" y="1392046"/>
                </a:cubicBezTo>
                <a:cubicBezTo>
                  <a:pt x="1031564" y="1133992"/>
                  <a:pt x="1240758" y="924798"/>
                  <a:pt x="1498812" y="924798"/>
                </a:cubicBezTo>
                <a:close/>
                <a:moveTo>
                  <a:pt x="1822429" y="0"/>
                </a:moveTo>
                <a:lnTo>
                  <a:pt x="1878325" y="22358"/>
                </a:lnTo>
                <a:cubicBezTo>
                  <a:pt x="1841475" y="80738"/>
                  <a:pt x="1795620" y="118312"/>
                  <a:pt x="1805040" y="212402"/>
                </a:cubicBezTo>
                <a:cubicBezTo>
                  <a:pt x="1814459" y="306493"/>
                  <a:pt x="1931322" y="442608"/>
                  <a:pt x="1921799" y="583795"/>
                </a:cubicBezTo>
                <a:cubicBezTo>
                  <a:pt x="1912276" y="724983"/>
                  <a:pt x="1840233" y="770527"/>
                  <a:pt x="1812492" y="802408"/>
                </a:cubicBezTo>
                <a:lnTo>
                  <a:pt x="1752871" y="773839"/>
                </a:lnTo>
                <a:cubicBezTo>
                  <a:pt x="1783095" y="739888"/>
                  <a:pt x="1841061" y="708007"/>
                  <a:pt x="1821187" y="590006"/>
                </a:cubicBezTo>
                <a:cubicBezTo>
                  <a:pt x="1801313" y="472005"/>
                  <a:pt x="1697804" y="323365"/>
                  <a:pt x="1709397" y="206192"/>
                </a:cubicBezTo>
                <a:cubicBezTo>
                  <a:pt x="1720990" y="89019"/>
                  <a:pt x="1800899" y="19046"/>
                  <a:pt x="1822429" y="0"/>
                </a:cubicBezTo>
                <a:close/>
                <a:moveTo>
                  <a:pt x="1520505" y="0"/>
                </a:moveTo>
                <a:lnTo>
                  <a:pt x="1576401" y="22358"/>
                </a:lnTo>
                <a:cubicBezTo>
                  <a:pt x="1539551" y="80738"/>
                  <a:pt x="1493696" y="118312"/>
                  <a:pt x="1503116" y="212402"/>
                </a:cubicBezTo>
                <a:cubicBezTo>
                  <a:pt x="1512535" y="306493"/>
                  <a:pt x="1629398" y="442608"/>
                  <a:pt x="1619875" y="583795"/>
                </a:cubicBezTo>
                <a:cubicBezTo>
                  <a:pt x="1610352" y="724983"/>
                  <a:pt x="1538309" y="770527"/>
                  <a:pt x="1510568" y="802408"/>
                </a:cubicBezTo>
                <a:lnTo>
                  <a:pt x="1450947" y="773839"/>
                </a:lnTo>
                <a:cubicBezTo>
                  <a:pt x="1481171" y="739888"/>
                  <a:pt x="1539137" y="708007"/>
                  <a:pt x="1519263" y="590006"/>
                </a:cubicBezTo>
                <a:cubicBezTo>
                  <a:pt x="1499389" y="472005"/>
                  <a:pt x="1395880" y="323365"/>
                  <a:pt x="1407473" y="206192"/>
                </a:cubicBezTo>
                <a:cubicBezTo>
                  <a:pt x="1419066" y="89019"/>
                  <a:pt x="1498975" y="19046"/>
                  <a:pt x="1520505" y="0"/>
                </a:cubicBezTo>
                <a:close/>
                <a:moveTo>
                  <a:pt x="1235833" y="0"/>
                </a:moveTo>
                <a:lnTo>
                  <a:pt x="1291729" y="22358"/>
                </a:lnTo>
                <a:cubicBezTo>
                  <a:pt x="1254879" y="80738"/>
                  <a:pt x="1209024" y="118312"/>
                  <a:pt x="1218444" y="212402"/>
                </a:cubicBezTo>
                <a:cubicBezTo>
                  <a:pt x="1227863" y="306493"/>
                  <a:pt x="1344726" y="442608"/>
                  <a:pt x="1335203" y="583795"/>
                </a:cubicBezTo>
                <a:cubicBezTo>
                  <a:pt x="1325680" y="724983"/>
                  <a:pt x="1253637" y="770527"/>
                  <a:pt x="1225896" y="802408"/>
                </a:cubicBezTo>
                <a:lnTo>
                  <a:pt x="1166275" y="773839"/>
                </a:lnTo>
                <a:cubicBezTo>
                  <a:pt x="1196499" y="739888"/>
                  <a:pt x="1254465" y="708007"/>
                  <a:pt x="1234591" y="590006"/>
                </a:cubicBezTo>
                <a:cubicBezTo>
                  <a:pt x="1214717" y="472005"/>
                  <a:pt x="1111208" y="323365"/>
                  <a:pt x="1122801" y="206192"/>
                </a:cubicBezTo>
                <a:cubicBezTo>
                  <a:pt x="1134394" y="89019"/>
                  <a:pt x="1214303" y="19046"/>
                  <a:pt x="1235833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7" name="フリーフォーム: 図形 196">
            <a:extLst>
              <a:ext uri="{FF2B5EF4-FFF2-40B4-BE49-F238E27FC236}">
                <a16:creationId xmlns:a16="http://schemas.microsoft.com/office/drawing/2014/main" id="{F666A778-6C16-43F5-A284-43EE40DFE6C0}"/>
              </a:ext>
            </a:extLst>
          </p:cNvPr>
          <p:cNvSpPr/>
          <p:nvPr/>
        </p:nvSpPr>
        <p:spPr bwMode="auto">
          <a:xfrm>
            <a:off x="701921" y="3900682"/>
            <a:ext cx="2597746" cy="2504440"/>
          </a:xfrm>
          <a:custGeom>
            <a:avLst/>
            <a:gdLst>
              <a:gd name="connsiteX0" fmla="*/ 623647 w 3522816"/>
              <a:gd name="connsiteY0" fmla="*/ 1672697 h 3396283"/>
              <a:gd name="connsiteX1" fmla="*/ 684363 w 3522816"/>
              <a:gd name="connsiteY1" fmla="*/ 1762588 h 3396283"/>
              <a:gd name="connsiteX2" fmla="*/ 647524 w 3522816"/>
              <a:gd name="connsiteY2" fmla="*/ 1778843 h 3396283"/>
              <a:gd name="connsiteX3" fmla="*/ 186138 w 3522816"/>
              <a:gd name="connsiteY3" fmla="*/ 2374521 h 3396283"/>
              <a:gd name="connsiteX4" fmla="*/ 1761408 w 3522816"/>
              <a:gd name="connsiteY4" fmla="*/ 3216938 h 3396283"/>
              <a:gd name="connsiteX5" fmla="*/ 3336678 w 3522816"/>
              <a:gd name="connsiteY5" fmla="*/ 2374521 h 3396283"/>
              <a:gd name="connsiteX6" fmla="*/ 2875292 w 3522816"/>
              <a:gd name="connsiteY6" fmla="*/ 1778843 h 3396283"/>
              <a:gd name="connsiteX7" fmla="*/ 2838453 w 3522816"/>
              <a:gd name="connsiteY7" fmla="*/ 1762588 h 3396283"/>
              <a:gd name="connsiteX8" fmla="*/ 2899170 w 3522816"/>
              <a:gd name="connsiteY8" fmla="*/ 1672697 h 3396283"/>
              <a:gd name="connsiteX9" fmla="*/ 3006912 w 3522816"/>
              <a:gd name="connsiteY9" fmla="*/ 1727057 h 3396283"/>
              <a:gd name="connsiteX10" fmla="*/ 3522816 w 3522816"/>
              <a:gd name="connsiteY10" fmla="*/ 2418473 h 3396283"/>
              <a:gd name="connsiteX11" fmla="*/ 1761408 w 3522816"/>
              <a:gd name="connsiteY11" fmla="*/ 3396283 h 3396283"/>
              <a:gd name="connsiteX12" fmla="*/ 0 w 3522816"/>
              <a:gd name="connsiteY12" fmla="*/ 2418473 h 3396283"/>
              <a:gd name="connsiteX13" fmla="*/ 515904 w 3522816"/>
              <a:gd name="connsiteY13" fmla="*/ 1727057 h 3396283"/>
              <a:gd name="connsiteX14" fmla="*/ 2574042 w 3522816"/>
              <a:gd name="connsiteY14" fmla="*/ 174293 h 3396283"/>
              <a:gd name="connsiteX15" fmla="*/ 2637542 w 3522816"/>
              <a:gd name="connsiteY15" fmla="*/ 256843 h 3396283"/>
              <a:gd name="connsiteX16" fmla="*/ 2345442 w 3522816"/>
              <a:gd name="connsiteY16" fmla="*/ 641018 h 3396283"/>
              <a:gd name="connsiteX17" fmla="*/ 2701042 w 3522816"/>
              <a:gd name="connsiteY17" fmla="*/ 1726868 h 3396283"/>
              <a:gd name="connsiteX18" fmla="*/ 2313692 w 3522816"/>
              <a:gd name="connsiteY18" fmla="*/ 2549193 h 3396283"/>
              <a:gd name="connsiteX19" fmla="*/ 2253367 w 3522816"/>
              <a:gd name="connsiteY19" fmla="*/ 2482518 h 3396283"/>
              <a:gd name="connsiteX20" fmla="*/ 2510542 w 3522816"/>
              <a:gd name="connsiteY20" fmla="*/ 1828468 h 3396283"/>
              <a:gd name="connsiteX21" fmla="*/ 2164467 w 3522816"/>
              <a:gd name="connsiteY21" fmla="*/ 850568 h 3396283"/>
              <a:gd name="connsiteX22" fmla="*/ 2574042 w 3522816"/>
              <a:gd name="connsiteY22" fmla="*/ 174293 h 3396283"/>
              <a:gd name="connsiteX23" fmla="*/ 1126242 w 3522816"/>
              <a:gd name="connsiteY23" fmla="*/ 174293 h 3396283"/>
              <a:gd name="connsiteX24" fmla="*/ 1189742 w 3522816"/>
              <a:gd name="connsiteY24" fmla="*/ 256843 h 3396283"/>
              <a:gd name="connsiteX25" fmla="*/ 897642 w 3522816"/>
              <a:gd name="connsiteY25" fmla="*/ 641018 h 3396283"/>
              <a:gd name="connsiteX26" fmla="*/ 1253242 w 3522816"/>
              <a:gd name="connsiteY26" fmla="*/ 1726868 h 3396283"/>
              <a:gd name="connsiteX27" fmla="*/ 865892 w 3522816"/>
              <a:gd name="connsiteY27" fmla="*/ 2549193 h 3396283"/>
              <a:gd name="connsiteX28" fmla="*/ 805567 w 3522816"/>
              <a:gd name="connsiteY28" fmla="*/ 2482518 h 3396283"/>
              <a:gd name="connsiteX29" fmla="*/ 1062742 w 3522816"/>
              <a:gd name="connsiteY29" fmla="*/ 1828468 h 3396283"/>
              <a:gd name="connsiteX30" fmla="*/ 716667 w 3522816"/>
              <a:gd name="connsiteY30" fmla="*/ 850568 h 3396283"/>
              <a:gd name="connsiteX31" fmla="*/ 1126242 w 3522816"/>
              <a:gd name="connsiteY31" fmla="*/ 174293 h 3396283"/>
              <a:gd name="connsiteX32" fmla="*/ 1842522 w 3522816"/>
              <a:gd name="connsiteY32" fmla="*/ 0 h 3396283"/>
              <a:gd name="connsiteX33" fmla="*/ 1906022 w 3522816"/>
              <a:gd name="connsiteY33" fmla="*/ 94700 h 3396283"/>
              <a:gd name="connsiteX34" fmla="*/ 1613922 w 3522816"/>
              <a:gd name="connsiteY34" fmla="*/ 535421 h 3396283"/>
              <a:gd name="connsiteX35" fmla="*/ 1969522 w 3522816"/>
              <a:gd name="connsiteY35" fmla="*/ 1781093 h 3396283"/>
              <a:gd name="connsiteX36" fmla="*/ 1582172 w 3522816"/>
              <a:gd name="connsiteY36" fmla="*/ 2724453 h 3396283"/>
              <a:gd name="connsiteX37" fmla="*/ 1521847 w 3522816"/>
              <a:gd name="connsiteY37" fmla="*/ 2647964 h 3396283"/>
              <a:gd name="connsiteX38" fmla="*/ 1779022 w 3522816"/>
              <a:gd name="connsiteY38" fmla="*/ 1897647 h 3396283"/>
              <a:gd name="connsiteX39" fmla="*/ 1432947 w 3522816"/>
              <a:gd name="connsiteY39" fmla="*/ 775814 h 3396283"/>
              <a:gd name="connsiteX40" fmla="*/ 1842522 w 3522816"/>
              <a:gd name="connsiteY40" fmla="*/ 0 h 339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22816" h="3396283">
                <a:moveTo>
                  <a:pt x="623647" y="1672697"/>
                </a:moveTo>
                <a:lnTo>
                  <a:pt x="684363" y="1762588"/>
                </a:lnTo>
                <a:lnTo>
                  <a:pt x="647524" y="1778843"/>
                </a:lnTo>
                <a:cubicBezTo>
                  <a:pt x="362456" y="1931290"/>
                  <a:pt x="186138" y="2141894"/>
                  <a:pt x="186138" y="2374521"/>
                </a:cubicBezTo>
                <a:cubicBezTo>
                  <a:pt x="186138" y="2839775"/>
                  <a:pt x="891410" y="3216938"/>
                  <a:pt x="1761408" y="3216938"/>
                </a:cubicBezTo>
                <a:cubicBezTo>
                  <a:pt x="2631406" y="3216938"/>
                  <a:pt x="3336678" y="2839775"/>
                  <a:pt x="3336678" y="2374521"/>
                </a:cubicBezTo>
                <a:cubicBezTo>
                  <a:pt x="3336678" y="2141894"/>
                  <a:pt x="3160360" y="1931290"/>
                  <a:pt x="2875292" y="1778843"/>
                </a:cubicBezTo>
                <a:lnTo>
                  <a:pt x="2838453" y="1762588"/>
                </a:lnTo>
                <a:lnTo>
                  <a:pt x="2899170" y="1672697"/>
                </a:lnTo>
                <a:lnTo>
                  <a:pt x="3006912" y="1727057"/>
                </a:lnTo>
                <a:cubicBezTo>
                  <a:pt x="3325664" y="1904006"/>
                  <a:pt x="3522816" y="2148458"/>
                  <a:pt x="3522816" y="2418473"/>
                </a:cubicBezTo>
                <a:cubicBezTo>
                  <a:pt x="3522816" y="2958503"/>
                  <a:pt x="2734207" y="3396283"/>
                  <a:pt x="1761408" y="3396283"/>
                </a:cubicBezTo>
                <a:cubicBezTo>
                  <a:pt x="788609" y="3396283"/>
                  <a:pt x="0" y="2958503"/>
                  <a:pt x="0" y="2418473"/>
                </a:cubicBezTo>
                <a:cubicBezTo>
                  <a:pt x="0" y="2148458"/>
                  <a:pt x="197152" y="1904006"/>
                  <a:pt x="515904" y="1727057"/>
                </a:cubicBezTo>
                <a:close/>
                <a:moveTo>
                  <a:pt x="2574042" y="174293"/>
                </a:moveTo>
                <a:lnTo>
                  <a:pt x="2637542" y="256843"/>
                </a:lnTo>
                <a:cubicBezTo>
                  <a:pt x="2556050" y="326957"/>
                  <a:pt x="2434871" y="417180"/>
                  <a:pt x="2345442" y="641018"/>
                </a:cubicBezTo>
                <a:cubicBezTo>
                  <a:pt x="2256013" y="864856"/>
                  <a:pt x="2588065" y="1331580"/>
                  <a:pt x="2701042" y="1726868"/>
                </a:cubicBezTo>
                <a:cubicBezTo>
                  <a:pt x="2814019" y="2122156"/>
                  <a:pt x="2376134" y="2500510"/>
                  <a:pt x="2313692" y="2549193"/>
                </a:cubicBezTo>
                <a:lnTo>
                  <a:pt x="2253367" y="2482518"/>
                </a:lnTo>
                <a:cubicBezTo>
                  <a:pt x="2329567" y="2407376"/>
                  <a:pt x="2595473" y="2084585"/>
                  <a:pt x="2510542" y="1828468"/>
                </a:cubicBezTo>
                <a:cubicBezTo>
                  <a:pt x="2425611" y="1572351"/>
                  <a:pt x="2188280" y="1231568"/>
                  <a:pt x="2164467" y="850568"/>
                </a:cubicBezTo>
                <a:cubicBezTo>
                  <a:pt x="2140654" y="469568"/>
                  <a:pt x="2478792" y="247318"/>
                  <a:pt x="2574042" y="174293"/>
                </a:cubicBezTo>
                <a:close/>
                <a:moveTo>
                  <a:pt x="1126242" y="174293"/>
                </a:moveTo>
                <a:lnTo>
                  <a:pt x="1189742" y="256843"/>
                </a:lnTo>
                <a:cubicBezTo>
                  <a:pt x="1108250" y="326957"/>
                  <a:pt x="987071" y="417180"/>
                  <a:pt x="897642" y="641018"/>
                </a:cubicBezTo>
                <a:cubicBezTo>
                  <a:pt x="808213" y="864856"/>
                  <a:pt x="1140265" y="1331580"/>
                  <a:pt x="1253242" y="1726868"/>
                </a:cubicBezTo>
                <a:cubicBezTo>
                  <a:pt x="1366219" y="2122156"/>
                  <a:pt x="928334" y="2500510"/>
                  <a:pt x="865892" y="2549193"/>
                </a:cubicBezTo>
                <a:lnTo>
                  <a:pt x="805567" y="2482518"/>
                </a:lnTo>
                <a:cubicBezTo>
                  <a:pt x="881767" y="2407376"/>
                  <a:pt x="1147673" y="2084585"/>
                  <a:pt x="1062742" y="1828468"/>
                </a:cubicBezTo>
                <a:cubicBezTo>
                  <a:pt x="977811" y="1572351"/>
                  <a:pt x="740480" y="1231568"/>
                  <a:pt x="716667" y="850568"/>
                </a:cubicBezTo>
                <a:cubicBezTo>
                  <a:pt x="692854" y="469568"/>
                  <a:pt x="1030992" y="247318"/>
                  <a:pt x="1126242" y="174293"/>
                </a:cubicBezTo>
                <a:close/>
                <a:moveTo>
                  <a:pt x="1842522" y="0"/>
                </a:moveTo>
                <a:lnTo>
                  <a:pt x="1906022" y="94700"/>
                </a:lnTo>
                <a:cubicBezTo>
                  <a:pt x="1824530" y="175134"/>
                  <a:pt x="1703351" y="278637"/>
                  <a:pt x="1613922" y="535421"/>
                </a:cubicBezTo>
                <a:cubicBezTo>
                  <a:pt x="1524493" y="792205"/>
                  <a:pt x="1856545" y="1327624"/>
                  <a:pt x="1969522" y="1781093"/>
                </a:cubicBezTo>
                <a:cubicBezTo>
                  <a:pt x="2082499" y="2234562"/>
                  <a:pt x="1644614" y="2668605"/>
                  <a:pt x="1582172" y="2724453"/>
                </a:cubicBezTo>
                <a:lnTo>
                  <a:pt x="1521847" y="2647964"/>
                </a:lnTo>
                <a:cubicBezTo>
                  <a:pt x="1598047" y="2561763"/>
                  <a:pt x="1863953" y="2191461"/>
                  <a:pt x="1779022" y="1897647"/>
                </a:cubicBezTo>
                <a:cubicBezTo>
                  <a:pt x="1694091" y="1603833"/>
                  <a:pt x="1456760" y="1212892"/>
                  <a:pt x="1432947" y="775814"/>
                </a:cubicBezTo>
                <a:cubicBezTo>
                  <a:pt x="1409134" y="338736"/>
                  <a:pt x="1747272" y="83773"/>
                  <a:pt x="1842522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8" name="フリーフォーム: 図形 197">
            <a:extLst>
              <a:ext uri="{FF2B5EF4-FFF2-40B4-BE49-F238E27FC236}">
                <a16:creationId xmlns:a16="http://schemas.microsoft.com/office/drawing/2014/main" id="{23A379D7-780C-4DB7-BDE7-354A01254DC2}"/>
              </a:ext>
            </a:extLst>
          </p:cNvPr>
          <p:cNvSpPr/>
          <p:nvPr/>
        </p:nvSpPr>
        <p:spPr bwMode="auto">
          <a:xfrm>
            <a:off x="701921" y="1042906"/>
            <a:ext cx="2597746" cy="2488525"/>
          </a:xfrm>
          <a:custGeom>
            <a:avLst/>
            <a:gdLst>
              <a:gd name="connsiteX0" fmla="*/ 404982 w 3522816"/>
              <a:gd name="connsiteY0" fmla="*/ 1780107 h 3374701"/>
              <a:gd name="connsiteX1" fmla="*/ 329364 w 3522816"/>
              <a:gd name="connsiteY1" fmla="*/ 1848827 h 3374701"/>
              <a:gd name="connsiteX2" fmla="*/ 132799 w 3522816"/>
              <a:gd name="connsiteY2" fmla="*/ 2277420 h 3374701"/>
              <a:gd name="connsiteX3" fmla="*/ 1761408 w 3522816"/>
              <a:gd name="connsiteY3" fmla="*/ 3176580 h 3374701"/>
              <a:gd name="connsiteX4" fmla="*/ 3390017 w 3522816"/>
              <a:gd name="connsiteY4" fmla="*/ 2277420 h 3374701"/>
              <a:gd name="connsiteX5" fmla="*/ 3193453 w 3522816"/>
              <a:gd name="connsiteY5" fmla="*/ 1848827 h 3374701"/>
              <a:gd name="connsiteX6" fmla="*/ 3117835 w 3522816"/>
              <a:gd name="connsiteY6" fmla="*/ 1780107 h 3374701"/>
              <a:gd name="connsiteX7" fmla="*/ 3221995 w 3522816"/>
              <a:gd name="connsiteY7" fmla="*/ 1850188 h 3374701"/>
              <a:gd name="connsiteX8" fmla="*/ 3522816 w 3522816"/>
              <a:gd name="connsiteY8" fmla="*/ 2396891 h 3374701"/>
              <a:gd name="connsiteX9" fmla="*/ 1761408 w 3522816"/>
              <a:gd name="connsiteY9" fmla="*/ 3374701 h 3374701"/>
              <a:gd name="connsiteX10" fmla="*/ 0 w 3522816"/>
              <a:gd name="connsiteY10" fmla="*/ 2396891 h 3374701"/>
              <a:gd name="connsiteX11" fmla="*/ 300821 w 3522816"/>
              <a:gd name="connsiteY11" fmla="*/ 1850188 h 3374701"/>
              <a:gd name="connsiteX12" fmla="*/ 2627067 w 3522816"/>
              <a:gd name="connsiteY12" fmla="*/ 144773 h 3374701"/>
              <a:gd name="connsiteX13" fmla="*/ 2388942 w 3522816"/>
              <a:gd name="connsiteY13" fmla="*/ 706748 h 3374701"/>
              <a:gd name="connsiteX14" fmla="*/ 2755654 w 3522816"/>
              <a:gd name="connsiteY14" fmla="*/ 1911660 h 3374701"/>
              <a:gd name="connsiteX15" fmla="*/ 2341317 w 3522816"/>
              <a:gd name="connsiteY15" fmla="*/ 2535548 h 3374701"/>
              <a:gd name="connsiteX16" fmla="*/ 2579442 w 3522816"/>
              <a:gd name="connsiteY16" fmla="*/ 1940235 h 3374701"/>
              <a:gd name="connsiteX17" fmla="*/ 2207967 w 3522816"/>
              <a:gd name="connsiteY17" fmla="*/ 801998 h 3374701"/>
              <a:gd name="connsiteX18" fmla="*/ 2627067 w 3522816"/>
              <a:gd name="connsiteY18" fmla="*/ 144773 h 3374701"/>
              <a:gd name="connsiteX19" fmla="*/ 1160217 w 3522816"/>
              <a:gd name="connsiteY19" fmla="*/ 144773 h 3374701"/>
              <a:gd name="connsiteX20" fmla="*/ 922092 w 3522816"/>
              <a:gd name="connsiteY20" fmla="*/ 706748 h 3374701"/>
              <a:gd name="connsiteX21" fmla="*/ 1288804 w 3522816"/>
              <a:gd name="connsiteY21" fmla="*/ 1911660 h 3374701"/>
              <a:gd name="connsiteX22" fmla="*/ 874467 w 3522816"/>
              <a:gd name="connsiteY22" fmla="*/ 2535548 h 3374701"/>
              <a:gd name="connsiteX23" fmla="*/ 1112592 w 3522816"/>
              <a:gd name="connsiteY23" fmla="*/ 1940235 h 3374701"/>
              <a:gd name="connsiteX24" fmla="*/ 741117 w 3522816"/>
              <a:gd name="connsiteY24" fmla="*/ 801998 h 3374701"/>
              <a:gd name="connsiteX25" fmla="*/ 1160217 w 3522816"/>
              <a:gd name="connsiteY25" fmla="*/ 144773 h 3374701"/>
              <a:gd name="connsiteX26" fmla="*/ 1879355 w 3522816"/>
              <a:gd name="connsiteY26" fmla="*/ 0 h 3374701"/>
              <a:gd name="connsiteX27" fmla="*/ 1641230 w 3522816"/>
              <a:gd name="connsiteY27" fmla="*/ 632948 h 3374701"/>
              <a:gd name="connsiteX28" fmla="*/ 2007942 w 3522816"/>
              <a:gd name="connsiteY28" fmla="*/ 1990031 h 3374701"/>
              <a:gd name="connsiteX29" fmla="*/ 1593605 w 3522816"/>
              <a:gd name="connsiteY29" fmla="*/ 2692711 h 3374701"/>
              <a:gd name="connsiteX30" fmla="*/ 1831730 w 3522816"/>
              <a:gd name="connsiteY30" fmla="*/ 2022215 h 3374701"/>
              <a:gd name="connsiteX31" fmla="*/ 1460255 w 3522816"/>
              <a:gd name="connsiteY31" fmla="*/ 740227 h 3374701"/>
              <a:gd name="connsiteX32" fmla="*/ 1879355 w 3522816"/>
              <a:gd name="connsiteY32" fmla="*/ 0 h 337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22816" h="3374701">
                <a:moveTo>
                  <a:pt x="404982" y="1780107"/>
                </a:moveTo>
                <a:lnTo>
                  <a:pt x="329364" y="1848827"/>
                </a:lnTo>
                <a:cubicBezTo>
                  <a:pt x="204006" y="1976232"/>
                  <a:pt x="132799" y="2122235"/>
                  <a:pt x="132799" y="2277420"/>
                </a:cubicBezTo>
                <a:cubicBezTo>
                  <a:pt x="132799" y="2774012"/>
                  <a:pt x="861952" y="3176580"/>
                  <a:pt x="1761408" y="3176580"/>
                </a:cubicBezTo>
                <a:cubicBezTo>
                  <a:pt x="2660864" y="3176580"/>
                  <a:pt x="3390017" y="2774012"/>
                  <a:pt x="3390017" y="2277420"/>
                </a:cubicBezTo>
                <a:cubicBezTo>
                  <a:pt x="3390017" y="2122235"/>
                  <a:pt x="3318811" y="1976232"/>
                  <a:pt x="3193453" y="1848827"/>
                </a:cubicBezTo>
                <a:lnTo>
                  <a:pt x="3117835" y="1780107"/>
                </a:lnTo>
                <a:lnTo>
                  <a:pt x="3221995" y="1850188"/>
                </a:lnTo>
                <a:cubicBezTo>
                  <a:pt x="3411918" y="2006248"/>
                  <a:pt x="3522816" y="2194380"/>
                  <a:pt x="3522816" y="2396891"/>
                </a:cubicBezTo>
                <a:cubicBezTo>
                  <a:pt x="3522816" y="2936921"/>
                  <a:pt x="2734207" y="3374701"/>
                  <a:pt x="1761408" y="3374701"/>
                </a:cubicBezTo>
                <a:cubicBezTo>
                  <a:pt x="788609" y="3374701"/>
                  <a:pt x="0" y="2936921"/>
                  <a:pt x="0" y="2396891"/>
                </a:cubicBezTo>
                <a:cubicBezTo>
                  <a:pt x="0" y="2194380"/>
                  <a:pt x="110898" y="2006248"/>
                  <a:pt x="300821" y="1850188"/>
                </a:cubicBezTo>
                <a:close/>
                <a:moveTo>
                  <a:pt x="2627067" y="144773"/>
                </a:moveTo>
                <a:cubicBezTo>
                  <a:pt x="2476254" y="336860"/>
                  <a:pt x="2401642" y="424173"/>
                  <a:pt x="2388942" y="706748"/>
                </a:cubicBezTo>
                <a:cubicBezTo>
                  <a:pt x="2376242" y="989323"/>
                  <a:pt x="2828679" y="1495736"/>
                  <a:pt x="2755654" y="1911660"/>
                </a:cubicBezTo>
                <a:cubicBezTo>
                  <a:pt x="2682629" y="2327584"/>
                  <a:pt x="2522291" y="2427597"/>
                  <a:pt x="2341317" y="2535548"/>
                </a:cubicBezTo>
                <a:cubicBezTo>
                  <a:pt x="2449267" y="2375210"/>
                  <a:pt x="2608017" y="2295835"/>
                  <a:pt x="2579442" y="1940235"/>
                </a:cubicBezTo>
                <a:cubicBezTo>
                  <a:pt x="2550867" y="1584635"/>
                  <a:pt x="2196855" y="1249673"/>
                  <a:pt x="2207967" y="801998"/>
                </a:cubicBezTo>
                <a:cubicBezTo>
                  <a:pt x="2219079" y="354323"/>
                  <a:pt x="2463554" y="249548"/>
                  <a:pt x="2627067" y="144773"/>
                </a:cubicBezTo>
                <a:close/>
                <a:moveTo>
                  <a:pt x="1160217" y="144773"/>
                </a:moveTo>
                <a:cubicBezTo>
                  <a:pt x="1009404" y="336860"/>
                  <a:pt x="934792" y="424173"/>
                  <a:pt x="922092" y="706748"/>
                </a:cubicBezTo>
                <a:cubicBezTo>
                  <a:pt x="909392" y="989323"/>
                  <a:pt x="1361829" y="1495736"/>
                  <a:pt x="1288804" y="1911660"/>
                </a:cubicBezTo>
                <a:cubicBezTo>
                  <a:pt x="1215779" y="2327584"/>
                  <a:pt x="1055441" y="2427597"/>
                  <a:pt x="874467" y="2535548"/>
                </a:cubicBezTo>
                <a:cubicBezTo>
                  <a:pt x="982417" y="2375210"/>
                  <a:pt x="1141167" y="2295835"/>
                  <a:pt x="1112592" y="1940235"/>
                </a:cubicBezTo>
                <a:cubicBezTo>
                  <a:pt x="1084017" y="1584635"/>
                  <a:pt x="730005" y="1249673"/>
                  <a:pt x="741117" y="801998"/>
                </a:cubicBezTo>
                <a:cubicBezTo>
                  <a:pt x="752229" y="354323"/>
                  <a:pt x="996704" y="249548"/>
                  <a:pt x="1160217" y="144773"/>
                </a:cubicBezTo>
                <a:close/>
                <a:moveTo>
                  <a:pt x="1879355" y="0"/>
                </a:moveTo>
                <a:cubicBezTo>
                  <a:pt x="1728542" y="216346"/>
                  <a:pt x="1653930" y="314686"/>
                  <a:pt x="1641230" y="632948"/>
                </a:cubicBezTo>
                <a:cubicBezTo>
                  <a:pt x="1628530" y="951210"/>
                  <a:pt x="2080967" y="1521579"/>
                  <a:pt x="2007942" y="1990031"/>
                </a:cubicBezTo>
                <a:cubicBezTo>
                  <a:pt x="1934917" y="2458483"/>
                  <a:pt x="1774579" y="2571127"/>
                  <a:pt x="1593605" y="2692711"/>
                </a:cubicBezTo>
                <a:cubicBezTo>
                  <a:pt x="1701555" y="2512124"/>
                  <a:pt x="1860305" y="2422724"/>
                  <a:pt x="1831730" y="2022215"/>
                </a:cubicBezTo>
                <a:cubicBezTo>
                  <a:pt x="1803155" y="1621705"/>
                  <a:pt x="1449143" y="1244440"/>
                  <a:pt x="1460255" y="740227"/>
                </a:cubicBezTo>
                <a:cubicBezTo>
                  <a:pt x="1471367" y="236015"/>
                  <a:pt x="1715842" y="118007"/>
                  <a:pt x="1879355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A808FFC6-67C1-49E6-B5B5-F844243513CC}"/>
              </a:ext>
            </a:extLst>
          </p:cNvPr>
          <p:cNvGrpSpPr/>
          <p:nvPr/>
        </p:nvGrpSpPr>
        <p:grpSpPr>
          <a:xfrm>
            <a:off x="3627681" y="879145"/>
            <a:ext cx="2643457" cy="2663120"/>
            <a:chOff x="3145868" y="2141538"/>
            <a:chExt cx="2873388" cy="2894762"/>
          </a:xfrm>
          <a:solidFill>
            <a:srgbClr val="FF0000"/>
          </a:solidFill>
        </p:grpSpPr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F7F2F98-D893-4E6A-B0DC-9C82A0C0471D}"/>
                </a:ext>
              </a:extLst>
            </p:cNvPr>
            <p:cNvSpPr/>
            <p:nvPr/>
          </p:nvSpPr>
          <p:spPr bwMode="auto">
            <a:xfrm>
              <a:off x="3145868" y="3578907"/>
              <a:ext cx="2873388" cy="1457393"/>
            </a:xfrm>
            <a:custGeom>
              <a:avLst/>
              <a:gdLst>
                <a:gd name="connsiteX0" fmla="*/ 2500394 w 2873388"/>
                <a:gd name="connsiteY0" fmla="*/ 0 h 1457393"/>
                <a:gd name="connsiteX1" fmla="*/ 2628023 w 2873388"/>
                <a:gd name="connsiteY1" fmla="*/ 94144 h 1457393"/>
                <a:gd name="connsiteX2" fmla="*/ 2873388 w 2873388"/>
                <a:gd name="connsiteY2" fmla="*/ 583016 h 1457393"/>
                <a:gd name="connsiteX3" fmla="*/ 1436694 w 2873388"/>
                <a:gd name="connsiteY3" fmla="*/ 1457393 h 1457393"/>
                <a:gd name="connsiteX4" fmla="*/ 0 w 2873388"/>
                <a:gd name="connsiteY4" fmla="*/ 583016 h 1457393"/>
                <a:gd name="connsiteX5" fmla="*/ 245365 w 2873388"/>
                <a:gd name="connsiteY5" fmla="*/ 94144 h 1457393"/>
                <a:gd name="connsiteX6" fmla="*/ 372994 w 2873388"/>
                <a:gd name="connsiteY6" fmla="*/ 0 h 1457393"/>
                <a:gd name="connsiteX7" fmla="*/ 283542 w 2873388"/>
                <a:gd name="connsiteY7" fmla="*/ 88332 h 1457393"/>
                <a:gd name="connsiteX8" fmla="*/ 185193 w 2873388"/>
                <a:gd name="connsiteY8" fmla="*/ 349434 h 1457393"/>
                <a:gd name="connsiteX9" fmla="*/ 1436694 w 2873388"/>
                <a:gd name="connsiteY9" fmla="*/ 1020224 h 1457393"/>
                <a:gd name="connsiteX10" fmla="*/ 2688195 w 2873388"/>
                <a:gd name="connsiteY10" fmla="*/ 349434 h 1457393"/>
                <a:gd name="connsiteX11" fmla="*/ 2589846 w 2873388"/>
                <a:gd name="connsiteY11" fmla="*/ 88332 h 145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73388" h="1457393">
                  <a:moveTo>
                    <a:pt x="2500394" y="0"/>
                  </a:moveTo>
                  <a:lnTo>
                    <a:pt x="2628023" y="94144"/>
                  </a:lnTo>
                  <a:cubicBezTo>
                    <a:pt x="2782934" y="233695"/>
                    <a:pt x="2873388" y="401927"/>
                    <a:pt x="2873388" y="583016"/>
                  </a:cubicBezTo>
                  <a:cubicBezTo>
                    <a:pt x="2873388" y="1065921"/>
                    <a:pt x="2230158" y="1457393"/>
                    <a:pt x="1436694" y="1457393"/>
                  </a:cubicBezTo>
                  <a:cubicBezTo>
                    <a:pt x="643230" y="1457393"/>
                    <a:pt x="0" y="1065921"/>
                    <a:pt x="0" y="583016"/>
                  </a:cubicBezTo>
                  <a:cubicBezTo>
                    <a:pt x="0" y="401927"/>
                    <a:pt x="90454" y="233695"/>
                    <a:pt x="245365" y="94144"/>
                  </a:cubicBezTo>
                  <a:lnTo>
                    <a:pt x="372994" y="0"/>
                  </a:lnTo>
                  <a:lnTo>
                    <a:pt x="283542" y="88332"/>
                  </a:lnTo>
                  <a:cubicBezTo>
                    <a:pt x="220213" y="168585"/>
                    <a:pt x="185193" y="256817"/>
                    <a:pt x="185193" y="349434"/>
                  </a:cubicBezTo>
                  <a:cubicBezTo>
                    <a:pt x="185193" y="719901"/>
                    <a:pt x="745509" y="1020224"/>
                    <a:pt x="1436694" y="1020224"/>
                  </a:cubicBezTo>
                  <a:cubicBezTo>
                    <a:pt x="2127879" y="1020224"/>
                    <a:pt x="2688195" y="719901"/>
                    <a:pt x="2688195" y="349434"/>
                  </a:cubicBezTo>
                  <a:cubicBezTo>
                    <a:pt x="2688195" y="256817"/>
                    <a:pt x="2653176" y="168585"/>
                    <a:pt x="2589846" y="8833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0230461-731B-4278-A7F8-E5D14FEA76F8}"/>
                </a:ext>
              </a:extLst>
            </p:cNvPr>
            <p:cNvSpPr/>
            <p:nvPr/>
          </p:nvSpPr>
          <p:spPr bwMode="auto">
            <a:xfrm>
              <a:off x="3712315" y="2243138"/>
              <a:ext cx="560647" cy="2033587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FD074837-1F79-46A7-B1C7-A1BF82C09ED1}"/>
                </a:ext>
              </a:extLst>
            </p:cNvPr>
            <p:cNvSpPr/>
            <p:nvPr/>
          </p:nvSpPr>
          <p:spPr bwMode="auto">
            <a:xfrm>
              <a:off x="4290165" y="2141538"/>
              <a:ext cx="560647" cy="2277572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2937CF45-AA4E-4782-93D1-E4D9E8B40651}"/>
                </a:ext>
              </a:extLst>
            </p:cNvPr>
            <p:cNvSpPr/>
            <p:nvPr/>
          </p:nvSpPr>
          <p:spPr bwMode="auto">
            <a:xfrm>
              <a:off x="4902940" y="2243138"/>
              <a:ext cx="560647" cy="2033587"/>
            </a:xfrm>
            <a:custGeom>
              <a:avLst/>
              <a:gdLst>
                <a:gd name="connsiteX0" fmla="*/ 381000 w 557213"/>
                <a:gd name="connsiteY0" fmla="*/ 0 h 2033587"/>
                <a:gd name="connsiteX1" fmla="*/ 0 w 557213"/>
                <a:gd name="connsiteY1" fmla="*/ 638175 h 2033587"/>
                <a:gd name="connsiteX2" fmla="*/ 285750 w 557213"/>
                <a:gd name="connsiteY2" fmla="*/ 1457325 h 2033587"/>
                <a:gd name="connsiteX3" fmla="*/ 166688 w 557213"/>
                <a:gd name="connsiteY3" fmla="*/ 2033587 h 2033587"/>
                <a:gd name="connsiteX4" fmla="*/ 557213 w 557213"/>
                <a:gd name="connsiteY4" fmla="*/ 1452562 h 2033587"/>
                <a:gd name="connsiteX5" fmla="*/ 266700 w 557213"/>
                <a:gd name="connsiteY5" fmla="*/ 566737 h 2033587"/>
                <a:gd name="connsiteX6" fmla="*/ 381000 w 557213"/>
                <a:gd name="connsiteY6" fmla="*/ 0 h 2033587"/>
                <a:gd name="connsiteX0" fmla="*/ 382914 w 559127"/>
                <a:gd name="connsiteY0" fmla="*/ 0 h 2033587"/>
                <a:gd name="connsiteX1" fmla="*/ 1914 w 559127"/>
                <a:gd name="connsiteY1" fmla="*/ 638175 h 2033587"/>
                <a:gd name="connsiteX2" fmla="*/ 287664 w 559127"/>
                <a:gd name="connsiteY2" fmla="*/ 1457325 h 2033587"/>
                <a:gd name="connsiteX3" fmla="*/ 168602 w 559127"/>
                <a:gd name="connsiteY3" fmla="*/ 2033587 h 2033587"/>
                <a:gd name="connsiteX4" fmla="*/ 559127 w 559127"/>
                <a:gd name="connsiteY4" fmla="*/ 1452562 h 2033587"/>
                <a:gd name="connsiteX5" fmla="*/ 268614 w 559127"/>
                <a:gd name="connsiteY5" fmla="*/ 566737 h 2033587"/>
                <a:gd name="connsiteX6" fmla="*/ 382914 w 559127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59648"/>
                <a:gd name="connsiteY0" fmla="*/ 0 h 2033587"/>
                <a:gd name="connsiteX1" fmla="*/ 2435 w 559648"/>
                <a:gd name="connsiteY1" fmla="*/ 638175 h 2033587"/>
                <a:gd name="connsiteX2" fmla="*/ 288185 w 559648"/>
                <a:gd name="connsiteY2" fmla="*/ 1457325 h 2033587"/>
                <a:gd name="connsiteX3" fmla="*/ 169123 w 559648"/>
                <a:gd name="connsiteY3" fmla="*/ 2033587 h 2033587"/>
                <a:gd name="connsiteX4" fmla="*/ 559648 w 559648"/>
                <a:gd name="connsiteY4" fmla="*/ 1452562 h 2033587"/>
                <a:gd name="connsiteX5" fmla="*/ 269135 w 559648"/>
                <a:gd name="connsiteY5" fmla="*/ 566737 h 2033587"/>
                <a:gd name="connsiteX6" fmla="*/ 383435 w 559648"/>
                <a:gd name="connsiteY6" fmla="*/ 0 h 2033587"/>
                <a:gd name="connsiteX0" fmla="*/ 383435 w 560503"/>
                <a:gd name="connsiteY0" fmla="*/ 0 h 2033587"/>
                <a:gd name="connsiteX1" fmla="*/ 2435 w 560503"/>
                <a:gd name="connsiteY1" fmla="*/ 638175 h 2033587"/>
                <a:gd name="connsiteX2" fmla="*/ 288185 w 560503"/>
                <a:gd name="connsiteY2" fmla="*/ 1457325 h 2033587"/>
                <a:gd name="connsiteX3" fmla="*/ 169123 w 560503"/>
                <a:gd name="connsiteY3" fmla="*/ 2033587 h 2033587"/>
                <a:gd name="connsiteX4" fmla="*/ 559648 w 560503"/>
                <a:gd name="connsiteY4" fmla="*/ 1452562 h 2033587"/>
                <a:gd name="connsiteX5" fmla="*/ 269135 w 560503"/>
                <a:gd name="connsiteY5" fmla="*/ 566737 h 2033587"/>
                <a:gd name="connsiteX6" fmla="*/ 383435 w 560503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  <a:gd name="connsiteX0" fmla="*/ 383435 w 560647"/>
                <a:gd name="connsiteY0" fmla="*/ 0 h 2033587"/>
                <a:gd name="connsiteX1" fmla="*/ 2435 w 560647"/>
                <a:gd name="connsiteY1" fmla="*/ 638175 h 2033587"/>
                <a:gd name="connsiteX2" fmla="*/ 288185 w 560647"/>
                <a:gd name="connsiteY2" fmla="*/ 1457325 h 2033587"/>
                <a:gd name="connsiteX3" fmla="*/ 169123 w 560647"/>
                <a:gd name="connsiteY3" fmla="*/ 2033587 h 2033587"/>
                <a:gd name="connsiteX4" fmla="*/ 559648 w 560647"/>
                <a:gd name="connsiteY4" fmla="*/ 1452562 h 2033587"/>
                <a:gd name="connsiteX5" fmla="*/ 269135 w 560647"/>
                <a:gd name="connsiteY5" fmla="*/ 566737 h 2033587"/>
                <a:gd name="connsiteX6" fmla="*/ 383435 w 560647"/>
                <a:gd name="connsiteY6" fmla="*/ 0 h 203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647" h="2033587">
                  <a:moveTo>
                    <a:pt x="383435" y="0"/>
                  </a:moveTo>
                  <a:cubicBezTo>
                    <a:pt x="189760" y="148431"/>
                    <a:pt x="-25346" y="246857"/>
                    <a:pt x="2435" y="638175"/>
                  </a:cubicBezTo>
                  <a:cubicBezTo>
                    <a:pt x="30216" y="1029493"/>
                    <a:pt x="252466" y="1239044"/>
                    <a:pt x="288185" y="1457325"/>
                  </a:cubicBezTo>
                  <a:cubicBezTo>
                    <a:pt x="323904" y="1675606"/>
                    <a:pt x="235004" y="1898650"/>
                    <a:pt x="169123" y="2033587"/>
                  </a:cubicBezTo>
                  <a:cubicBezTo>
                    <a:pt x="342161" y="1930399"/>
                    <a:pt x="577905" y="1771650"/>
                    <a:pt x="559648" y="1452562"/>
                  </a:cubicBezTo>
                  <a:cubicBezTo>
                    <a:pt x="541391" y="1133474"/>
                    <a:pt x="321522" y="834230"/>
                    <a:pt x="269135" y="566737"/>
                  </a:cubicBezTo>
                  <a:cubicBezTo>
                    <a:pt x="216748" y="299244"/>
                    <a:pt x="304854" y="181768"/>
                    <a:pt x="383435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48" name="フリーフォーム: 図形 147">
            <a:extLst>
              <a:ext uri="{FF2B5EF4-FFF2-40B4-BE49-F238E27FC236}">
                <a16:creationId xmlns:a16="http://schemas.microsoft.com/office/drawing/2014/main" id="{3AC813E4-5384-473E-A030-1060CD452008}"/>
              </a:ext>
            </a:extLst>
          </p:cNvPr>
          <p:cNvSpPr/>
          <p:nvPr/>
        </p:nvSpPr>
        <p:spPr bwMode="auto">
          <a:xfrm>
            <a:off x="6652613" y="659116"/>
            <a:ext cx="2519436" cy="2858783"/>
          </a:xfrm>
          <a:custGeom>
            <a:avLst/>
            <a:gdLst>
              <a:gd name="connsiteX0" fmla="*/ 372994 w 2873388"/>
              <a:gd name="connsiteY0" fmla="*/ 1803017 h 3260410"/>
              <a:gd name="connsiteX1" fmla="*/ 283542 w 2873388"/>
              <a:gd name="connsiteY1" fmla="*/ 1891349 h 3260410"/>
              <a:gd name="connsiteX2" fmla="*/ 185193 w 2873388"/>
              <a:gd name="connsiteY2" fmla="*/ 2152451 h 3260410"/>
              <a:gd name="connsiteX3" fmla="*/ 1436694 w 2873388"/>
              <a:gd name="connsiteY3" fmla="*/ 2823241 h 3260410"/>
              <a:gd name="connsiteX4" fmla="*/ 2688195 w 2873388"/>
              <a:gd name="connsiteY4" fmla="*/ 2152451 h 3260410"/>
              <a:gd name="connsiteX5" fmla="*/ 2589846 w 2873388"/>
              <a:gd name="connsiteY5" fmla="*/ 1891349 h 3260410"/>
              <a:gd name="connsiteX6" fmla="*/ 2500394 w 2873388"/>
              <a:gd name="connsiteY6" fmla="*/ 1803017 h 3260410"/>
              <a:gd name="connsiteX7" fmla="*/ 2628023 w 2873388"/>
              <a:gd name="connsiteY7" fmla="*/ 1897161 h 3260410"/>
              <a:gd name="connsiteX8" fmla="*/ 2873388 w 2873388"/>
              <a:gd name="connsiteY8" fmla="*/ 2386033 h 3260410"/>
              <a:gd name="connsiteX9" fmla="*/ 1436694 w 2873388"/>
              <a:gd name="connsiteY9" fmla="*/ 3260410 h 3260410"/>
              <a:gd name="connsiteX10" fmla="*/ 0 w 2873388"/>
              <a:gd name="connsiteY10" fmla="*/ 2386033 h 3260410"/>
              <a:gd name="connsiteX11" fmla="*/ 245365 w 2873388"/>
              <a:gd name="connsiteY11" fmla="*/ 1897161 h 3260410"/>
              <a:gd name="connsiteX12" fmla="*/ 1431717 w 2873388"/>
              <a:gd name="connsiteY12" fmla="*/ 1037186 h 3260410"/>
              <a:gd name="connsiteX13" fmla="*/ 1898965 w 2873388"/>
              <a:gd name="connsiteY13" fmla="*/ 1504434 h 3260410"/>
              <a:gd name="connsiteX14" fmla="*/ 1613591 w 2873388"/>
              <a:gd name="connsiteY14" fmla="*/ 1934964 h 3260410"/>
              <a:gd name="connsiteX15" fmla="*/ 1599606 w 2873388"/>
              <a:gd name="connsiteY15" fmla="*/ 1939305 h 3260410"/>
              <a:gd name="connsiteX16" fmla="*/ 1605086 w 2873388"/>
              <a:gd name="connsiteY16" fmla="*/ 1941006 h 3260410"/>
              <a:gd name="connsiteX17" fmla="*/ 1903395 w 2873388"/>
              <a:gd name="connsiteY17" fmla="*/ 2391050 h 3260410"/>
              <a:gd name="connsiteX18" fmla="*/ 1903395 w 2873388"/>
              <a:gd name="connsiteY18" fmla="*/ 2643919 h 3260410"/>
              <a:gd name="connsiteX19" fmla="*/ 1845777 w 2873388"/>
              <a:gd name="connsiteY19" fmla="*/ 2659866 h 3260410"/>
              <a:gd name="connsiteX20" fmla="*/ 1414968 w 2873388"/>
              <a:gd name="connsiteY20" fmla="*/ 2704217 h 3260410"/>
              <a:gd name="connsiteX21" fmla="*/ 984159 w 2873388"/>
              <a:gd name="connsiteY21" fmla="*/ 2659866 h 3260410"/>
              <a:gd name="connsiteX22" fmla="*/ 926541 w 2873388"/>
              <a:gd name="connsiteY22" fmla="*/ 2643919 h 3260410"/>
              <a:gd name="connsiteX23" fmla="*/ 926541 w 2873388"/>
              <a:gd name="connsiteY23" fmla="*/ 2391050 h 3260410"/>
              <a:gd name="connsiteX24" fmla="*/ 1224850 w 2873388"/>
              <a:gd name="connsiteY24" fmla="*/ 1941006 h 3260410"/>
              <a:gd name="connsiteX25" fmla="*/ 1247832 w 2873388"/>
              <a:gd name="connsiteY25" fmla="*/ 1933872 h 3260410"/>
              <a:gd name="connsiteX26" fmla="*/ 1170474 w 2873388"/>
              <a:gd name="connsiteY26" fmla="*/ 1891883 h 3260410"/>
              <a:gd name="connsiteX27" fmla="*/ 964469 w 2873388"/>
              <a:gd name="connsiteY27" fmla="*/ 1504434 h 3260410"/>
              <a:gd name="connsiteX28" fmla="*/ 1431717 w 2873388"/>
              <a:gd name="connsiteY28" fmla="*/ 1037186 h 3260410"/>
              <a:gd name="connsiteX29" fmla="*/ 1753454 w 2873388"/>
              <a:gd name="connsiteY29" fmla="*/ 0 h 3260410"/>
              <a:gd name="connsiteX30" fmla="*/ 1700929 w 2873388"/>
              <a:gd name="connsiteY30" fmla="*/ 260433 h 3260410"/>
              <a:gd name="connsiteX31" fmla="*/ 1834429 w 2873388"/>
              <a:gd name="connsiteY31" fmla="*/ 667497 h 3260410"/>
              <a:gd name="connsiteX32" fmla="*/ 1654971 w 2873388"/>
              <a:gd name="connsiteY32" fmla="*/ 934496 h 3260410"/>
              <a:gd name="connsiteX33" fmla="*/ 1709683 w 2873388"/>
              <a:gd name="connsiteY33" fmla="*/ 669686 h 3260410"/>
              <a:gd name="connsiteX34" fmla="*/ 1578372 w 2873388"/>
              <a:gd name="connsiteY34" fmla="*/ 293261 h 3260410"/>
              <a:gd name="connsiteX35" fmla="*/ 1753454 w 2873388"/>
              <a:gd name="connsiteY35" fmla="*/ 0 h 3260410"/>
              <a:gd name="connsiteX36" fmla="*/ 1448812 w 2873388"/>
              <a:gd name="connsiteY36" fmla="*/ 0 h 3260410"/>
              <a:gd name="connsiteX37" fmla="*/ 1396288 w 2873388"/>
              <a:gd name="connsiteY37" fmla="*/ 260433 h 3260410"/>
              <a:gd name="connsiteX38" fmla="*/ 1529788 w 2873388"/>
              <a:gd name="connsiteY38" fmla="*/ 667497 h 3260410"/>
              <a:gd name="connsiteX39" fmla="*/ 1350329 w 2873388"/>
              <a:gd name="connsiteY39" fmla="*/ 934496 h 3260410"/>
              <a:gd name="connsiteX40" fmla="*/ 1405042 w 2873388"/>
              <a:gd name="connsiteY40" fmla="*/ 669686 h 3260410"/>
              <a:gd name="connsiteX41" fmla="*/ 1273731 w 2873388"/>
              <a:gd name="connsiteY41" fmla="*/ 293261 h 3260410"/>
              <a:gd name="connsiteX42" fmla="*/ 1448812 w 2873388"/>
              <a:gd name="connsiteY42" fmla="*/ 0 h 3260410"/>
              <a:gd name="connsiteX43" fmla="*/ 1140669 w 2873388"/>
              <a:gd name="connsiteY43" fmla="*/ 0 h 3260410"/>
              <a:gd name="connsiteX44" fmla="*/ 1088145 w 2873388"/>
              <a:gd name="connsiteY44" fmla="*/ 260433 h 3260410"/>
              <a:gd name="connsiteX45" fmla="*/ 1221645 w 2873388"/>
              <a:gd name="connsiteY45" fmla="*/ 667497 h 3260410"/>
              <a:gd name="connsiteX46" fmla="*/ 1042186 w 2873388"/>
              <a:gd name="connsiteY46" fmla="*/ 934496 h 3260410"/>
              <a:gd name="connsiteX47" fmla="*/ 1096899 w 2873388"/>
              <a:gd name="connsiteY47" fmla="*/ 669686 h 3260410"/>
              <a:gd name="connsiteX48" fmla="*/ 965588 w 2873388"/>
              <a:gd name="connsiteY48" fmla="*/ 293261 h 3260410"/>
              <a:gd name="connsiteX49" fmla="*/ 1140669 w 2873388"/>
              <a:gd name="connsiteY49" fmla="*/ 0 h 3260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873388" h="3260410">
                <a:moveTo>
                  <a:pt x="372994" y="1803017"/>
                </a:moveTo>
                <a:lnTo>
                  <a:pt x="283542" y="1891349"/>
                </a:lnTo>
                <a:cubicBezTo>
                  <a:pt x="220213" y="1971602"/>
                  <a:pt x="185193" y="2059834"/>
                  <a:pt x="185193" y="2152451"/>
                </a:cubicBezTo>
                <a:cubicBezTo>
                  <a:pt x="185193" y="2522918"/>
                  <a:pt x="745509" y="2823241"/>
                  <a:pt x="1436694" y="2823241"/>
                </a:cubicBezTo>
                <a:cubicBezTo>
                  <a:pt x="2127879" y="2823241"/>
                  <a:pt x="2688195" y="2522918"/>
                  <a:pt x="2688195" y="2152451"/>
                </a:cubicBezTo>
                <a:cubicBezTo>
                  <a:pt x="2688195" y="2059834"/>
                  <a:pt x="2653176" y="1971602"/>
                  <a:pt x="2589846" y="1891349"/>
                </a:cubicBezTo>
                <a:lnTo>
                  <a:pt x="2500394" y="1803017"/>
                </a:lnTo>
                <a:lnTo>
                  <a:pt x="2628023" y="1897161"/>
                </a:lnTo>
                <a:cubicBezTo>
                  <a:pt x="2782934" y="2036712"/>
                  <a:pt x="2873388" y="2204944"/>
                  <a:pt x="2873388" y="2386033"/>
                </a:cubicBezTo>
                <a:cubicBezTo>
                  <a:pt x="2873388" y="2868938"/>
                  <a:pt x="2230158" y="3260410"/>
                  <a:pt x="1436694" y="3260410"/>
                </a:cubicBezTo>
                <a:cubicBezTo>
                  <a:pt x="643230" y="3260410"/>
                  <a:pt x="0" y="2868938"/>
                  <a:pt x="0" y="2386033"/>
                </a:cubicBezTo>
                <a:cubicBezTo>
                  <a:pt x="0" y="2204944"/>
                  <a:pt x="90454" y="2036712"/>
                  <a:pt x="245365" y="1897161"/>
                </a:cubicBezTo>
                <a:close/>
                <a:moveTo>
                  <a:pt x="1431717" y="1037186"/>
                </a:moveTo>
                <a:cubicBezTo>
                  <a:pt x="1689771" y="1037186"/>
                  <a:pt x="1898965" y="1246380"/>
                  <a:pt x="1898965" y="1504434"/>
                </a:cubicBezTo>
                <a:cubicBezTo>
                  <a:pt x="1898965" y="1697974"/>
                  <a:pt x="1781294" y="1864031"/>
                  <a:pt x="1613591" y="1934964"/>
                </a:cubicBezTo>
                <a:lnTo>
                  <a:pt x="1599606" y="1939305"/>
                </a:lnTo>
                <a:lnTo>
                  <a:pt x="1605086" y="1941006"/>
                </a:lnTo>
                <a:cubicBezTo>
                  <a:pt x="1780390" y="2015153"/>
                  <a:pt x="1903395" y="2188737"/>
                  <a:pt x="1903395" y="2391050"/>
                </a:cubicBezTo>
                <a:lnTo>
                  <a:pt x="1903395" y="2643919"/>
                </a:lnTo>
                <a:lnTo>
                  <a:pt x="1845777" y="2659866"/>
                </a:lnTo>
                <a:cubicBezTo>
                  <a:pt x="1713364" y="2688425"/>
                  <a:pt x="1567783" y="2704217"/>
                  <a:pt x="1414968" y="2704217"/>
                </a:cubicBezTo>
                <a:cubicBezTo>
                  <a:pt x="1262154" y="2704217"/>
                  <a:pt x="1116573" y="2688425"/>
                  <a:pt x="984159" y="2659866"/>
                </a:cubicBezTo>
                <a:lnTo>
                  <a:pt x="926541" y="2643919"/>
                </a:lnTo>
                <a:lnTo>
                  <a:pt x="926541" y="2391050"/>
                </a:lnTo>
                <a:cubicBezTo>
                  <a:pt x="926541" y="2188737"/>
                  <a:pt x="1049547" y="2015153"/>
                  <a:pt x="1224850" y="1941006"/>
                </a:cubicBezTo>
                <a:lnTo>
                  <a:pt x="1247832" y="1933872"/>
                </a:lnTo>
                <a:lnTo>
                  <a:pt x="1170474" y="1891883"/>
                </a:lnTo>
                <a:cubicBezTo>
                  <a:pt x="1046186" y="1807915"/>
                  <a:pt x="964469" y="1665718"/>
                  <a:pt x="964469" y="1504434"/>
                </a:cubicBezTo>
                <a:cubicBezTo>
                  <a:pt x="964469" y="1246380"/>
                  <a:pt x="1173663" y="1037186"/>
                  <a:pt x="1431717" y="1037186"/>
                </a:cubicBezTo>
                <a:close/>
                <a:moveTo>
                  <a:pt x="1753454" y="0"/>
                </a:moveTo>
                <a:cubicBezTo>
                  <a:pt x="1717343" y="83528"/>
                  <a:pt x="1676856" y="137512"/>
                  <a:pt x="1700929" y="260433"/>
                </a:cubicBezTo>
                <a:cubicBezTo>
                  <a:pt x="1725003" y="383355"/>
                  <a:pt x="1826039" y="520866"/>
                  <a:pt x="1834429" y="667497"/>
                </a:cubicBezTo>
                <a:cubicBezTo>
                  <a:pt x="1842819" y="814128"/>
                  <a:pt x="1734487" y="887078"/>
                  <a:pt x="1654971" y="934496"/>
                </a:cubicBezTo>
                <a:cubicBezTo>
                  <a:pt x="1685245" y="872488"/>
                  <a:pt x="1726097" y="769993"/>
                  <a:pt x="1709683" y="669686"/>
                </a:cubicBezTo>
                <a:cubicBezTo>
                  <a:pt x="1693269" y="569379"/>
                  <a:pt x="1591139" y="473084"/>
                  <a:pt x="1578372" y="293261"/>
                </a:cubicBezTo>
                <a:cubicBezTo>
                  <a:pt x="1565606" y="113439"/>
                  <a:pt x="1664454" y="68209"/>
                  <a:pt x="1753454" y="0"/>
                </a:cubicBezTo>
                <a:close/>
                <a:moveTo>
                  <a:pt x="1448812" y="0"/>
                </a:moveTo>
                <a:cubicBezTo>
                  <a:pt x="1412702" y="83528"/>
                  <a:pt x="1372215" y="137512"/>
                  <a:pt x="1396288" y="260433"/>
                </a:cubicBezTo>
                <a:cubicBezTo>
                  <a:pt x="1420361" y="383355"/>
                  <a:pt x="1521398" y="520866"/>
                  <a:pt x="1529788" y="667497"/>
                </a:cubicBezTo>
                <a:cubicBezTo>
                  <a:pt x="1538177" y="814128"/>
                  <a:pt x="1429846" y="887078"/>
                  <a:pt x="1350329" y="934496"/>
                </a:cubicBezTo>
                <a:cubicBezTo>
                  <a:pt x="1380604" y="872488"/>
                  <a:pt x="1421456" y="769993"/>
                  <a:pt x="1405042" y="669686"/>
                </a:cubicBezTo>
                <a:cubicBezTo>
                  <a:pt x="1388628" y="569379"/>
                  <a:pt x="1286497" y="473084"/>
                  <a:pt x="1273731" y="293261"/>
                </a:cubicBezTo>
                <a:cubicBezTo>
                  <a:pt x="1260965" y="113439"/>
                  <a:pt x="1359813" y="68209"/>
                  <a:pt x="1448812" y="0"/>
                </a:cubicBezTo>
                <a:close/>
                <a:moveTo>
                  <a:pt x="1140669" y="0"/>
                </a:moveTo>
                <a:cubicBezTo>
                  <a:pt x="1104559" y="83528"/>
                  <a:pt x="1064072" y="137512"/>
                  <a:pt x="1088145" y="260433"/>
                </a:cubicBezTo>
                <a:cubicBezTo>
                  <a:pt x="1112218" y="383355"/>
                  <a:pt x="1213255" y="520866"/>
                  <a:pt x="1221645" y="667497"/>
                </a:cubicBezTo>
                <a:cubicBezTo>
                  <a:pt x="1230034" y="814128"/>
                  <a:pt x="1121703" y="887078"/>
                  <a:pt x="1042186" y="934496"/>
                </a:cubicBezTo>
                <a:cubicBezTo>
                  <a:pt x="1072461" y="872488"/>
                  <a:pt x="1113313" y="769993"/>
                  <a:pt x="1096899" y="669686"/>
                </a:cubicBezTo>
                <a:cubicBezTo>
                  <a:pt x="1080485" y="569379"/>
                  <a:pt x="978354" y="473084"/>
                  <a:pt x="965588" y="293261"/>
                </a:cubicBezTo>
                <a:cubicBezTo>
                  <a:pt x="952822" y="113439"/>
                  <a:pt x="1051670" y="68209"/>
                  <a:pt x="1140669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89" name="フリーフォーム: 図形 188">
            <a:extLst>
              <a:ext uri="{FF2B5EF4-FFF2-40B4-BE49-F238E27FC236}">
                <a16:creationId xmlns:a16="http://schemas.microsoft.com/office/drawing/2014/main" id="{F93E5FF9-3E8C-4BB6-846E-9F98434C173A}"/>
              </a:ext>
            </a:extLst>
          </p:cNvPr>
          <p:cNvSpPr/>
          <p:nvPr/>
        </p:nvSpPr>
        <p:spPr bwMode="auto">
          <a:xfrm>
            <a:off x="3614993" y="3789451"/>
            <a:ext cx="2643446" cy="2615671"/>
          </a:xfrm>
          <a:custGeom>
            <a:avLst/>
            <a:gdLst>
              <a:gd name="connsiteX0" fmla="*/ 536604 w 2947450"/>
              <a:gd name="connsiteY0" fmla="*/ 1454245 h 2916481"/>
              <a:gd name="connsiteX1" fmla="*/ 594342 w 2947450"/>
              <a:gd name="connsiteY1" fmla="*/ 1577992 h 2916481"/>
              <a:gd name="connsiteX2" fmla="*/ 469205 w 2947450"/>
              <a:gd name="connsiteY2" fmla="*/ 1650673 h 2916481"/>
              <a:gd name="connsiteX3" fmla="*/ 262315 w 2947450"/>
              <a:gd name="connsiteY3" fmla="*/ 1975251 h 2916481"/>
              <a:gd name="connsiteX4" fmla="*/ 1473725 w 2947450"/>
              <a:gd name="connsiteY4" fmla="*/ 2555778 h 2916481"/>
              <a:gd name="connsiteX5" fmla="*/ 2685135 w 2947450"/>
              <a:gd name="connsiteY5" fmla="*/ 1975251 h 2916481"/>
              <a:gd name="connsiteX6" fmla="*/ 2478245 w 2947450"/>
              <a:gd name="connsiteY6" fmla="*/ 1650673 h 2916481"/>
              <a:gd name="connsiteX7" fmla="*/ 2353108 w 2947450"/>
              <a:gd name="connsiteY7" fmla="*/ 1577992 h 2916481"/>
              <a:gd name="connsiteX8" fmla="*/ 2410846 w 2947450"/>
              <a:gd name="connsiteY8" fmla="*/ 1454245 h 2916481"/>
              <a:gd name="connsiteX9" fmla="*/ 2515806 w 2947450"/>
              <a:gd name="connsiteY9" fmla="*/ 1502904 h 2916481"/>
              <a:gd name="connsiteX10" fmla="*/ 2947450 w 2947450"/>
              <a:gd name="connsiteY10" fmla="*/ 2088427 h 2916481"/>
              <a:gd name="connsiteX11" fmla="*/ 1473725 w 2947450"/>
              <a:gd name="connsiteY11" fmla="*/ 2916481 h 2916481"/>
              <a:gd name="connsiteX12" fmla="*/ 0 w 2947450"/>
              <a:gd name="connsiteY12" fmla="*/ 2088427 h 2916481"/>
              <a:gd name="connsiteX13" fmla="*/ 431644 w 2947450"/>
              <a:gd name="connsiteY13" fmla="*/ 1502904 h 2916481"/>
              <a:gd name="connsiteX14" fmla="*/ 1988040 w 2947450"/>
              <a:gd name="connsiteY14" fmla="*/ 120651 h 2916481"/>
              <a:gd name="connsiteX15" fmla="*/ 2130915 w 2947450"/>
              <a:gd name="connsiteY15" fmla="*/ 177801 h 2916481"/>
              <a:gd name="connsiteX16" fmla="*/ 1943590 w 2947450"/>
              <a:gd name="connsiteY16" fmla="*/ 663576 h 2916481"/>
              <a:gd name="connsiteX17" fmla="*/ 2242040 w 2947450"/>
              <a:gd name="connsiteY17" fmla="*/ 1612901 h 2916481"/>
              <a:gd name="connsiteX18" fmla="*/ 1962640 w 2947450"/>
              <a:gd name="connsiteY18" fmla="*/ 2171701 h 2916481"/>
              <a:gd name="connsiteX19" fmla="*/ 1810240 w 2947450"/>
              <a:gd name="connsiteY19" fmla="*/ 2098676 h 2916481"/>
              <a:gd name="connsiteX20" fmla="*/ 1984865 w 2947450"/>
              <a:gd name="connsiteY20" fmla="*/ 1628776 h 2916481"/>
              <a:gd name="connsiteX21" fmla="*/ 1699115 w 2947450"/>
              <a:gd name="connsiteY21" fmla="*/ 647701 h 2916481"/>
              <a:gd name="connsiteX22" fmla="*/ 1988040 w 2947450"/>
              <a:gd name="connsiteY22" fmla="*/ 120651 h 2916481"/>
              <a:gd name="connsiteX23" fmla="*/ 850916 w 2947450"/>
              <a:gd name="connsiteY23" fmla="*/ 120651 h 2916481"/>
              <a:gd name="connsiteX24" fmla="*/ 993791 w 2947450"/>
              <a:gd name="connsiteY24" fmla="*/ 177801 h 2916481"/>
              <a:gd name="connsiteX25" fmla="*/ 806466 w 2947450"/>
              <a:gd name="connsiteY25" fmla="*/ 663576 h 2916481"/>
              <a:gd name="connsiteX26" fmla="*/ 1104916 w 2947450"/>
              <a:gd name="connsiteY26" fmla="*/ 1612901 h 2916481"/>
              <a:gd name="connsiteX27" fmla="*/ 825516 w 2947450"/>
              <a:gd name="connsiteY27" fmla="*/ 2171701 h 2916481"/>
              <a:gd name="connsiteX28" fmla="*/ 673116 w 2947450"/>
              <a:gd name="connsiteY28" fmla="*/ 2098676 h 2916481"/>
              <a:gd name="connsiteX29" fmla="*/ 847741 w 2947450"/>
              <a:gd name="connsiteY29" fmla="*/ 1628776 h 2916481"/>
              <a:gd name="connsiteX30" fmla="*/ 561991 w 2947450"/>
              <a:gd name="connsiteY30" fmla="*/ 647701 h 2916481"/>
              <a:gd name="connsiteX31" fmla="*/ 850916 w 2947450"/>
              <a:gd name="connsiteY31" fmla="*/ 120651 h 2916481"/>
              <a:gd name="connsiteX32" fmla="*/ 1418080 w 2947450"/>
              <a:gd name="connsiteY32" fmla="*/ 0 h 2916481"/>
              <a:gd name="connsiteX33" fmla="*/ 1549808 w 2947450"/>
              <a:gd name="connsiteY33" fmla="*/ 64350 h 2916481"/>
              <a:gd name="connsiteX34" fmla="*/ 1377098 w 2947450"/>
              <a:gd name="connsiteY34" fmla="*/ 611329 h 2916481"/>
              <a:gd name="connsiteX35" fmla="*/ 1652264 w 2947450"/>
              <a:gd name="connsiteY35" fmla="*/ 1680261 h 2916481"/>
              <a:gd name="connsiteX36" fmla="*/ 1394661 w 2947450"/>
              <a:gd name="connsiteY36" fmla="*/ 2309465 h 2916481"/>
              <a:gd name="connsiteX37" fmla="*/ 1254151 w 2947450"/>
              <a:gd name="connsiteY37" fmla="*/ 2227240 h 2916481"/>
              <a:gd name="connsiteX38" fmla="*/ 1415153 w 2947450"/>
              <a:gd name="connsiteY38" fmla="*/ 1698136 h 2916481"/>
              <a:gd name="connsiteX39" fmla="*/ 1151696 w 2947450"/>
              <a:gd name="connsiteY39" fmla="*/ 593454 h 2916481"/>
              <a:gd name="connsiteX40" fmla="*/ 1418080 w 2947450"/>
              <a:gd name="connsiteY40" fmla="*/ 0 h 291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947450" h="2916481">
                <a:moveTo>
                  <a:pt x="536604" y="1454245"/>
                </a:moveTo>
                <a:lnTo>
                  <a:pt x="594342" y="1577992"/>
                </a:lnTo>
                <a:lnTo>
                  <a:pt x="469205" y="1650673"/>
                </a:lnTo>
                <a:cubicBezTo>
                  <a:pt x="338586" y="1743326"/>
                  <a:pt x="262315" y="1855021"/>
                  <a:pt x="262315" y="1975251"/>
                </a:cubicBezTo>
                <a:cubicBezTo>
                  <a:pt x="262315" y="2295867"/>
                  <a:pt x="804682" y="2555778"/>
                  <a:pt x="1473725" y="2555778"/>
                </a:cubicBezTo>
                <a:cubicBezTo>
                  <a:pt x="2142768" y="2555778"/>
                  <a:pt x="2685135" y="2295867"/>
                  <a:pt x="2685135" y="1975251"/>
                </a:cubicBezTo>
                <a:cubicBezTo>
                  <a:pt x="2685135" y="1855021"/>
                  <a:pt x="2608865" y="1743326"/>
                  <a:pt x="2478245" y="1650673"/>
                </a:cubicBezTo>
                <a:lnTo>
                  <a:pt x="2353108" y="1577992"/>
                </a:lnTo>
                <a:lnTo>
                  <a:pt x="2410846" y="1454245"/>
                </a:lnTo>
                <a:lnTo>
                  <a:pt x="2515806" y="1502904"/>
                </a:lnTo>
                <a:cubicBezTo>
                  <a:pt x="2782498" y="1652752"/>
                  <a:pt x="2947450" y="1859766"/>
                  <a:pt x="2947450" y="2088427"/>
                </a:cubicBezTo>
                <a:cubicBezTo>
                  <a:pt x="2947450" y="2545749"/>
                  <a:pt x="2287641" y="2916481"/>
                  <a:pt x="1473725" y="2916481"/>
                </a:cubicBezTo>
                <a:cubicBezTo>
                  <a:pt x="659809" y="2916481"/>
                  <a:pt x="0" y="2545749"/>
                  <a:pt x="0" y="2088427"/>
                </a:cubicBezTo>
                <a:cubicBezTo>
                  <a:pt x="0" y="1859766"/>
                  <a:pt x="164953" y="1652752"/>
                  <a:pt x="431644" y="1502904"/>
                </a:cubicBezTo>
                <a:close/>
                <a:moveTo>
                  <a:pt x="1988040" y="120651"/>
                </a:moveTo>
                <a:lnTo>
                  <a:pt x="2130915" y="177801"/>
                </a:lnTo>
                <a:cubicBezTo>
                  <a:pt x="2036723" y="327026"/>
                  <a:pt x="1919513" y="423070"/>
                  <a:pt x="1943590" y="663576"/>
                </a:cubicBezTo>
                <a:cubicBezTo>
                  <a:pt x="1967667" y="904082"/>
                  <a:pt x="2266382" y="1252009"/>
                  <a:pt x="2242040" y="1612901"/>
                </a:cubicBezTo>
                <a:cubicBezTo>
                  <a:pt x="2217698" y="1973793"/>
                  <a:pt x="2033548" y="2090209"/>
                  <a:pt x="1962640" y="2171701"/>
                </a:cubicBezTo>
                <a:lnTo>
                  <a:pt x="1810240" y="2098676"/>
                </a:lnTo>
                <a:cubicBezTo>
                  <a:pt x="1887498" y="2011893"/>
                  <a:pt x="2035665" y="1930401"/>
                  <a:pt x="1984865" y="1628776"/>
                </a:cubicBezTo>
                <a:cubicBezTo>
                  <a:pt x="1934065" y="1327151"/>
                  <a:pt x="1669482" y="947209"/>
                  <a:pt x="1699115" y="647701"/>
                </a:cubicBezTo>
                <a:cubicBezTo>
                  <a:pt x="1728748" y="348193"/>
                  <a:pt x="1933007" y="169334"/>
                  <a:pt x="1988040" y="120651"/>
                </a:cubicBezTo>
                <a:close/>
                <a:moveTo>
                  <a:pt x="850916" y="120651"/>
                </a:moveTo>
                <a:lnTo>
                  <a:pt x="993791" y="177801"/>
                </a:lnTo>
                <a:cubicBezTo>
                  <a:pt x="899599" y="327026"/>
                  <a:pt x="782389" y="423070"/>
                  <a:pt x="806466" y="663576"/>
                </a:cubicBezTo>
                <a:cubicBezTo>
                  <a:pt x="830543" y="904082"/>
                  <a:pt x="1129258" y="1252009"/>
                  <a:pt x="1104916" y="1612901"/>
                </a:cubicBezTo>
                <a:cubicBezTo>
                  <a:pt x="1080574" y="1973793"/>
                  <a:pt x="896424" y="2090209"/>
                  <a:pt x="825516" y="2171701"/>
                </a:cubicBezTo>
                <a:lnTo>
                  <a:pt x="673116" y="2098676"/>
                </a:lnTo>
                <a:cubicBezTo>
                  <a:pt x="750374" y="2011893"/>
                  <a:pt x="898541" y="1930401"/>
                  <a:pt x="847741" y="1628776"/>
                </a:cubicBezTo>
                <a:cubicBezTo>
                  <a:pt x="796941" y="1327151"/>
                  <a:pt x="532358" y="947209"/>
                  <a:pt x="561991" y="647701"/>
                </a:cubicBezTo>
                <a:cubicBezTo>
                  <a:pt x="591624" y="348193"/>
                  <a:pt x="795883" y="169334"/>
                  <a:pt x="850916" y="120651"/>
                </a:cubicBezTo>
                <a:close/>
                <a:moveTo>
                  <a:pt x="1418080" y="0"/>
                </a:moveTo>
                <a:lnTo>
                  <a:pt x="1549808" y="64350"/>
                </a:lnTo>
                <a:cubicBezTo>
                  <a:pt x="1462965" y="232377"/>
                  <a:pt x="1354899" y="340521"/>
                  <a:pt x="1377098" y="611329"/>
                </a:cubicBezTo>
                <a:cubicBezTo>
                  <a:pt x="1399296" y="882137"/>
                  <a:pt x="1674707" y="1273900"/>
                  <a:pt x="1652264" y="1680261"/>
                </a:cubicBezTo>
                <a:cubicBezTo>
                  <a:pt x="1629821" y="2086622"/>
                  <a:pt x="1460038" y="2217706"/>
                  <a:pt x="1394661" y="2309465"/>
                </a:cubicBezTo>
                <a:lnTo>
                  <a:pt x="1254151" y="2227240"/>
                </a:lnTo>
                <a:cubicBezTo>
                  <a:pt x="1325382" y="2129523"/>
                  <a:pt x="1461989" y="2037763"/>
                  <a:pt x="1415153" y="1698136"/>
                </a:cubicBezTo>
                <a:cubicBezTo>
                  <a:pt x="1368316" y="1358509"/>
                  <a:pt x="1124375" y="930697"/>
                  <a:pt x="1151696" y="593454"/>
                </a:cubicBezTo>
                <a:cubicBezTo>
                  <a:pt x="1179017" y="256210"/>
                  <a:pt x="1367340" y="54817"/>
                  <a:pt x="141808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A9995CAB-0F93-4EE7-B159-6AE90AEBE20A}"/>
              </a:ext>
            </a:extLst>
          </p:cNvPr>
          <p:cNvSpPr/>
          <p:nvPr/>
        </p:nvSpPr>
        <p:spPr bwMode="auto">
          <a:xfrm>
            <a:off x="6652613" y="3787003"/>
            <a:ext cx="2514113" cy="2618120"/>
          </a:xfrm>
          <a:custGeom>
            <a:avLst/>
            <a:gdLst>
              <a:gd name="connsiteX0" fmla="*/ 536604 w 2947450"/>
              <a:gd name="connsiteY0" fmla="*/ 1607148 h 3069384"/>
              <a:gd name="connsiteX1" fmla="*/ 594342 w 2947450"/>
              <a:gd name="connsiteY1" fmla="*/ 1730895 h 3069384"/>
              <a:gd name="connsiteX2" fmla="*/ 469205 w 2947450"/>
              <a:gd name="connsiteY2" fmla="*/ 1803576 h 3069384"/>
              <a:gd name="connsiteX3" fmla="*/ 262315 w 2947450"/>
              <a:gd name="connsiteY3" fmla="*/ 2128154 h 3069384"/>
              <a:gd name="connsiteX4" fmla="*/ 1473725 w 2947450"/>
              <a:gd name="connsiteY4" fmla="*/ 2708681 h 3069384"/>
              <a:gd name="connsiteX5" fmla="*/ 2685135 w 2947450"/>
              <a:gd name="connsiteY5" fmla="*/ 2128154 h 3069384"/>
              <a:gd name="connsiteX6" fmla="*/ 2478245 w 2947450"/>
              <a:gd name="connsiteY6" fmla="*/ 1803576 h 3069384"/>
              <a:gd name="connsiteX7" fmla="*/ 2353108 w 2947450"/>
              <a:gd name="connsiteY7" fmla="*/ 1730895 h 3069384"/>
              <a:gd name="connsiteX8" fmla="*/ 2410846 w 2947450"/>
              <a:gd name="connsiteY8" fmla="*/ 1607148 h 3069384"/>
              <a:gd name="connsiteX9" fmla="*/ 2515806 w 2947450"/>
              <a:gd name="connsiteY9" fmla="*/ 1655807 h 3069384"/>
              <a:gd name="connsiteX10" fmla="*/ 2947450 w 2947450"/>
              <a:gd name="connsiteY10" fmla="*/ 2241330 h 3069384"/>
              <a:gd name="connsiteX11" fmla="*/ 1473725 w 2947450"/>
              <a:gd name="connsiteY11" fmla="*/ 3069384 h 3069384"/>
              <a:gd name="connsiteX12" fmla="*/ 0 w 2947450"/>
              <a:gd name="connsiteY12" fmla="*/ 2241330 h 3069384"/>
              <a:gd name="connsiteX13" fmla="*/ 431644 w 2947450"/>
              <a:gd name="connsiteY13" fmla="*/ 1655807 h 3069384"/>
              <a:gd name="connsiteX14" fmla="*/ 1498812 w 2947450"/>
              <a:gd name="connsiteY14" fmla="*/ 924798 h 3069384"/>
              <a:gd name="connsiteX15" fmla="*/ 1966060 w 2947450"/>
              <a:gd name="connsiteY15" fmla="*/ 1392046 h 3069384"/>
              <a:gd name="connsiteX16" fmla="*/ 1680686 w 2947450"/>
              <a:gd name="connsiteY16" fmla="*/ 1822576 h 3069384"/>
              <a:gd name="connsiteX17" fmla="*/ 1666701 w 2947450"/>
              <a:gd name="connsiteY17" fmla="*/ 1826917 h 3069384"/>
              <a:gd name="connsiteX18" fmla="*/ 1672181 w 2947450"/>
              <a:gd name="connsiteY18" fmla="*/ 1828618 h 3069384"/>
              <a:gd name="connsiteX19" fmla="*/ 1970490 w 2947450"/>
              <a:gd name="connsiteY19" fmla="*/ 2278662 h 3069384"/>
              <a:gd name="connsiteX20" fmla="*/ 1970490 w 2947450"/>
              <a:gd name="connsiteY20" fmla="*/ 2531531 h 3069384"/>
              <a:gd name="connsiteX21" fmla="*/ 1912872 w 2947450"/>
              <a:gd name="connsiteY21" fmla="*/ 2547478 h 3069384"/>
              <a:gd name="connsiteX22" fmla="*/ 1482063 w 2947450"/>
              <a:gd name="connsiteY22" fmla="*/ 2591829 h 3069384"/>
              <a:gd name="connsiteX23" fmla="*/ 1051254 w 2947450"/>
              <a:gd name="connsiteY23" fmla="*/ 2547478 h 3069384"/>
              <a:gd name="connsiteX24" fmla="*/ 993636 w 2947450"/>
              <a:gd name="connsiteY24" fmla="*/ 2531531 h 3069384"/>
              <a:gd name="connsiteX25" fmla="*/ 993636 w 2947450"/>
              <a:gd name="connsiteY25" fmla="*/ 2278662 h 3069384"/>
              <a:gd name="connsiteX26" fmla="*/ 1291945 w 2947450"/>
              <a:gd name="connsiteY26" fmla="*/ 1828618 h 3069384"/>
              <a:gd name="connsiteX27" fmla="*/ 1314927 w 2947450"/>
              <a:gd name="connsiteY27" fmla="*/ 1821484 h 3069384"/>
              <a:gd name="connsiteX28" fmla="*/ 1237569 w 2947450"/>
              <a:gd name="connsiteY28" fmla="*/ 1779495 h 3069384"/>
              <a:gd name="connsiteX29" fmla="*/ 1031564 w 2947450"/>
              <a:gd name="connsiteY29" fmla="*/ 1392046 h 3069384"/>
              <a:gd name="connsiteX30" fmla="*/ 1498812 w 2947450"/>
              <a:gd name="connsiteY30" fmla="*/ 924798 h 3069384"/>
              <a:gd name="connsiteX31" fmla="*/ 1822429 w 2947450"/>
              <a:gd name="connsiteY31" fmla="*/ 0 h 3069384"/>
              <a:gd name="connsiteX32" fmla="*/ 1878325 w 2947450"/>
              <a:gd name="connsiteY32" fmla="*/ 22358 h 3069384"/>
              <a:gd name="connsiteX33" fmla="*/ 1805040 w 2947450"/>
              <a:gd name="connsiteY33" fmla="*/ 212402 h 3069384"/>
              <a:gd name="connsiteX34" fmla="*/ 1921799 w 2947450"/>
              <a:gd name="connsiteY34" fmla="*/ 583795 h 3069384"/>
              <a:gd name="connsiteX35" fmla="*/ 1812492 w 2947450"/>
              <a:gd name="connsiteY35" fmla="*/ 802408 h 3069384"/>
              <a:gd name="connsiteX36" fmla="*/ 1752871 w 2947450"/>
              <a:gd name="connsiteY36" fmla="*/ 773839 h 3069384"/>
              <a:gd name="connsiteX37" fmla="*/ 1821187 w 2947450"/>
              <a:gd name="connsiteY37" fmla="*/ 590006 h 3069384"/>
              <a:gd name="connsiteX38" fmla="*/ 1709397 w 2947450"/>
              <a:gd name="connsiteY38" fmla="*/ 206192 h 3069384"/>
              <a:gd name="connsiteX39" fmla="*/ 1822429 w 2947450"/>
              <a:gd name="connsiteY39" fmla="*/ 0 h 3069384"/>
              <a:gd name="connsiteX40" fmla="*/ 1520505 w 2947450"/>
              <a:gd name="connsiteY40" fmla="*/ 0 h 3069384"/>
              <a:gd name="connsiteX41" fmla="*/ 1576401 w 2947450"/>
              <a:gd name="connsiteY41" fmla="*/ 22358 h 3069384"/>
              <a:gd name="connsiteX42" fmla="*/ 1503116 w 2947450"/>
              <a:gd name="connsiteY42" fmla="*/ 212402 h 3069384"/>
              <a:gd name="connsiteX43" fmla="*/ 1619875 w 2947450"/>
              <a:gd name="connsiteY43" fmla="*/ 583795 h 3069384"/>
              <a:gd name="connsiteX44" fmla="*/ 1510568 w 2947450"/>
              <a:gd name="connsiteY44" fmla="*/ 802408 h 3069384"/>
              <a:gd name="connsiteX45" fmla="*/ 1450947 w 2947450"/>
              <a:gd name="connsiteY45" fmla="*/ 773839 h 3069384"/>
              <a:gd name="connsiteX46" fmla="*/ 1519263 w 2947450"/>
              <a:gd name="connsiteY46" fmla="*/ 590006 h 3069384"/>
              <a:gd name="connsiteX47" fmla="*/ 1407473 w 2947450"/>
              <a:gd name="connsiteY47" fmla="*/ 206192 h 3069384"/>
              <a:gd name="connsiteX48" fmla="*/ 1520505 w 2947450"/>
              <a:gd name="connsiteY48" fmla="*/ 0 h 3069384"/>
              <a:gd name="connsiteX49" fmla="*/ 1235833 w 2947450"/>
              <a:gd name="connsiteY49" fmla="*/ 0 h 3069384"/>
              <a:gd name="connsiteX50" fmla="*/ 1291729 w 2947450"/>
              <a:gd name="connsiteY50" fmla="*/ 22358 h 3069384"/>
              <a:gd name="connsiteX51" fmla="*/ 1218444 w 2947450"/>
              <a:gd name="connsiteY51" fmla="*/ 212402 h 3069384"/>
              <a:gd name="connsiteX52" fmla="*/ 1335203 w 2947450"/>
              <a:gd name="connsiteY52" fmla="*/ 583795 h 3069384"/>
              <a:gd name="connsiteX53" fmla="*/ 1225896 w 2947450"/>
              <a:gd name="connsiteY53" fmla="*/ 802408 h 3069384"/>
              <a:gd name="connsiteX54" fmla="*/ 1166275 w 2947450"/>
              <a:gd name="connsiteY54" fmla="*/ 773839 h 3069384"/>
              <a:gd name="connsiteX55" fmla="*/ 1234591 w 2947450"/>
              <a:gd name="connsiteY55" fmla="*/ 590006 h 3069384"/>
              <a:gd name="connsiteX56" fmla="*/ 1122801 w 2947450"/>
              <a:gd name="connsiteY56" fmla="*/ 206192 h 3069384"/>
              <a:gd name="connsiteX57" fmla="*/ 1235833 w 2947450"/>
              <a:gd name="connsiteY57" fmla="*/ 0 h 306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947450" h="3069384">
                <a:moveTo>
                  <a:pt x="536604" y="1607148"/>
                </a:moveTo>
                <a:lnTo>
                  <a:pt x="594342" y="1730895"/>
                </a:lnTo>
                <a:lnTo>
                  <a:pt x="469205" y="1803576"/>
                </a:lnTo>
                <a:cubicBezTo>
                  <a:pt x="338586" y="1896229"/>
                  <a:pt x="262315" y="2007924"/>
                  <a:pt x="262315" y="2128154"/>
                </a:cubicBezTo>
                <a:cubicBezTo>
                  <a:pt x="262315" y="2448770"/>
                  <a:pt x="804682" y="2708681"/>
                  <a:pt x="1473725" y="2708681"/>
                </a:cubicBezTo>
                <a:cubicBezTo>
                  <a:pt x="2142768" y="2708681"/>
                  <a:pt x="2685135" y="2448770"/>
                  <a:pt x="2685135" y="2128154"/>
                </a:cubicBezTo>
                <a:cubicBezTo>
                  <a:pt x="2685135" y="2007924"/>
                  <a:pt x="2608865" y="1896229"/>
                  <a:pt x="2478245" y="1803576"/>
                </a:cubicBezTo>
                <a:lnTo>
                  <a:pt x="2353108" y="1730895"/>
                </a:lnTo>
                <a:lnTo>
                  <a:pt x="2410846" y="1607148"/>
                </a:lnTo>
                <a:lnTo>
                  <a:pt x="2515806" y="1655807"/>
                </a:lnTo>
                <a:cubicBezTo>
                  <a:pt x="2782498" y="1805656"/>
                  <a:pt x="2947450" y="2012669"/>
                  <a:pt x="2947450" y="2241330"/>
                </a:cubicBezTo>
                <a:cubicBezTo>
                  <a:pt x="2947450" y="2698652"/>
                  <a:pt x="2287641" y="3069384"/>
                  <a:pt x="1473725" y="3069384"/>
                </a:cubicBezTo>
                <a:cubicBezTo>
                  <a:pt x="659809" y="3069384"/>
                  <a:pt x="0" y="2698652"/>
                  <a:pt x="0" y="2241330"/>
                </a:cubicBezTo>
                <a:cubicBezTo>
                  <a:pt x="0" y="2012669"/>
                  <a:pt x="164953" y="1805656"/>
                  <a:pt x="431644" y="1655807"/>
                </a:cubicBezTo>
                <a:close/>
                <a:moveTo>
                  <a:pt x="1498812" y="924798"/>
                </a:moveTo>
                <a:cubicBezTo>
                  <a:pt x="1756866" y="924798"/>
                  <a:pt x="1966060" y="1133992"/>
                  <a:pt x="1966060" y="1392046"/>
                </a:cubicBezTo>
                <a:cubicBezTo>
                  <a:pt x="1966060" y="1585586"/>
                  <a:pt x="1848389" y="1751643"/>
                  <a:pt x="1680686" y="1822576"/>
                </a:cubicBezTo>
                <a:lnTo>
                  <a:pt x="1666701" y="1826917"/>
                </a:lnTo>
                <a:lnTo>
                  <a:pt x="1672181" y="1828618"/>
                </a:lnTo>
                <a:cubicBezTo>
                  <a:pt x="1847485" y="1902765"/>
                  <a:pt x="1970490" y="2076349"/>
                  <a:pt x="1970490" y="2278662"/>
                </a:cubicBezTo>
                <a:lnTo>
                  <a:pt x="1970490" y="2531531"/>
                </a:lnTo>
                <a:lnTo>
                  <a:pt x="1912872" y="2547478"/>
                </a:lnTo>
                <a:cubicBezTo>
                  <a:pt x="1780459" y="2576037"/>
                  <a:pt x="1634878" y="2591829"/>
                  <a:pt x="1482063" y="2591829"/>
                </a:cubicBezTo>
                <a:cubicBezTo>
                  <a:pt x="1329249" y="2591829"/>
                  <a:pt x="1183668" y="2576037"/>
                  <a:pt x="1051254" y="2547478"/>
                </a:cubicBezTo>
                <a:lnTo>
                  <a:pt x="993636" y="2531531"/>
                </a:lnTo>
                <a:lnTo>
                  <a:pt x="993636" y="2278662"/>
                </a:lnTo>
                <a:cubicBezTo>
                  <a:pt x="993636" y="2076349"/>
                  <a:pt x="1116642" y="1902765"/>
                  <a:pt x="1291945" y="1828618"/>
                </a:cubicBezTo>
                <a:lnTo>
                  <a:pt x="1314927" y="1821484"/>
                </a:lnTo>
                <a:lnTo>
                  <a:pt x="1237569" y="1779495"/>
                </a:lnTo>
                <a:cubicBezTo>
                  <a:pt x="1113281" y="1695527"/>
                  <a:pt x="1031564" y="1553330"/>
                  <a:pt x="1031564" y="1392046"/>
                </a:cubicBezTo>
                <a:cubicBezTo>
                  <a:pt x="1031564" y="1133992"/>
                  <a:pt x="1240758" y="924798"/>
                  <a:pt x="1498812" y="924798"/>
                </a:cubicBezTo>
                <a:close/>
                <a:moveTo>
                  <a:pt x="1822429" y="0"/>
                </a:moveTo>
                <a:lnTo>
                  <a:pt x="1878325" y="22358"/>
                </a:lnTo>
                <a:cubicBezTo>
                  <a:pt x="1841475" y="80738"/>
                  <a:pt x="1795620" y="118312"/>
                  <a:pt x="1805040" y="212402"/>
                </a:cubicBezTo>
                <a:cubicBezTo>
                  <a:pt x="1814459" y="306493"/>
                  <a:pt x="1931322" y="442608"/>
                  <a:pt x="1921799" y="583795"/>
                </a:cubicBezTo>
                <a:cubicBezTo>
                  <a:pt x="1912276" y="724983"/>
                  <a:pt x="1840233" y="770527"/>
                  <a:pt x="1812492" y="802408"/>
                </a:cubicBezTo>
                <a:lnTo>
                  <a:pt x="1752871" y="773839"/>
                </a:lnTo>
                <a:cubicBezTo>
                  <a:pt x="1783095" y="739888"/>
                  <a:pt x="1841061" y="708007"/>
                  <a:pt x="1821187" y="590006"/>
                </a:cubicBezTo>
                <a:cubicBezTo>
                  <a:pt x="1801313" y="472005"/>
                  <a:pt x="1697804" y="323365"/>
                  <a:pt x="1709397" y="206192"/>
                </a:cubicBezTo>
                <a:cubicBezTo>
                  <a:pt x="1720990" y="89019"/>
                  <a:pt x="1800899" y="19046"/>
                  <a:pt x="1822429" y="0"/>
                </a:cubicBezTo>
                <a:close/>
                <a:moveTo>
                  <a:pt x="1520505" y="0"/>
                </a:moveTo>
                <a:lnTo>
                  <a:pt x="1576401" y="22358"/>
                </a:lnTo>
                <a:cubicBezTo>
                  <a:pt x="1539551" y="80738"/>
                  <a:pt x="1493696" y="118312"/>
                  <a:pt x="1503116" y="212402"/>
                </a:cubicBezTo>
                <a:cubicBezTo>
                  <a:pt x="1512535" y="306493"/>
                  <a:pt x="1629398" y="442608"/>
                  <a:pt x="1619875" y="583795"/>
                </a:cubicBezTo>
                <a:cubicBezTo>
                  <a:pt x="1610352" y="724983"/>
                  <a:pt x="1538309" y="770527"/>
                  <a:pt x="1510568" y="802408"/>
                </a:cubicBezTo>
                <a:lnTo>
                  <a:pt x="1450947" y="773839"/>
                </a:lnTo>
                <a:cubicBezTo>
                  <a:pt x="1481171" y="739888"/>
                  <a:pt x="1539137" y="708007"/>
                  <a:pt x="1519263" y="590006"/>
                </a:cubicBezTo>
                <a:cubicBezTo>
                  <a:pt x="1499389" y="472005"/>
                  <a:pt x="1395880" y="323365"/>
                  <a:pt x="1407473" y="206192"/>
                </a:cubicBezTo>
                <a:cubicBezTo>
                  <a:pt x="1419066" y="89019"/>
                  <a:pt x="1498975" y="19046"/>
                  <a:pt x="1520505" y="0"/>
                </a:cubicBezTo>
                <a:close/>
                <a:moveTo>
                  <a:pt x="1235833" y="0"/>
                </a:moveTo>
                <a:lnTo>
                  <a:pt x="1291729" y="22358"/>
                </a:lnTo>
                <a:cubicBezTo>
                  <a:pt x="1254879" y="80738"/>
                  <a:pt x="1209024" y="118312"/>
                  <a:pt x="1218444" y="212402"/>
                </a:cubicBezTo>
                <a:cubicBezTo>
                  <a:pt x="1227863" y="306493"/>
                  <a:pt x="1344726" y="442608"/>
                  <a:pt x="1335203" y="583795"/>
                </a:cubicBezTo>
                <a:cubicBezTo>
                  <a:pt x="1325680" y="724983"/>
                  <a:pt x="1253637" y="770527"/>
                  <a:pt x="1225896" y="802408"/>
                </a:cubicBezTo>
                <a:lnTo>
                  <a:pt x="1166275" y="773839"/>
                </a:lnTo>
                <a:cubicBezTo>
                  <a:pt x="1196499" y="739888"/>
                  <a:pt x="1254465" y="708007"/>
                  <a:pt x="1234591" y="590006"/>
                </a:cubicBezTo>
                <a:cubicBezTo>
                  <a:pt x="1214717" y="472005"/>
                  <a:pt x="1111208" y="323365"/>
                  <a:pt x="1122801" y="206192"/>
                </a:cubicBezTo>
                <a:cubicBezTo>
                  <a:pt x="1134394" y="89019"/>
                  <a:pt x="1214303" y="19046"/>
                  <a:pt x="1235833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1" name="フリーフォーム: 図形 190">
            <a:extLst>
              <a:ext uri="{FF2B5EF4-FFF2-40B4-BE49-F238E27FC236}">
                <a16:creationId xmlns:a16="http://schemas.microsoft.com/office/drawing/2014/main" id="{87E524FD-2563-4D82-A083-0871A380049E}"/>
              </a:ext>
            </a:extLst>
          </p:cNvPr>
          <p:cNvSpPr/>
          <p:nvPr/>
        </p:nvSpPr>
        <p:spPr bwMode="auto">
          <a:xfrm>
            <a:off x="699260" y="3900682"/>
            <a:ext cx="2597746" cy="2504440"/>
          </a:xfrm>
          <a:custGeom>
            <a:avLst/>
            <a:gdLst>
              <a:gd name="connsiteX0" fmla="*/ 623647 w 3522816"/>
              <a:gd name="connsiteY0" fmla="*/ 1672697 h 3396283"/>
              <a:gd name="connsiteX1" fmla="*/ 684363 w 3522816"/>
              <a:gd name="connsiteY1" fmla="*/ 1762588 h 3396283"/>
              <a:gd name="connsiteX2" fmla="*/ 647524 w 3522816"/>
              <a:gd name="connsiteY2" fmla="*/ 1778843 h 3396283"/>
              <a:gd name="connsiteX3" fmla="*/ 186138 w 3522816"/>
              <a:gd name="connsiteY3" fmla="*/ 2374521 h 3396283"/>
              <a:gd name="connsiteX4" fmla="*/ 1761408 w 3522816"/>
              <a:gd name="connsiteY4" fmla="*/ 3216938 h 3396283"/>
              <a:gd name="connsiteX5" fmla="*/ 3336678 w 3522816"/>
              <a:gd name="connsiteY5" fmla="*/ 2374521 h 3396283"/>
              <a:gd name="connsiteX6" fmla="*/ 2875292 w 3522816"/>
              <a:gd name="connsiteY6" fmla="*/ 1778843 h 3396283"/>
              <a:gd name="connsiteX7" fmla="*/ 2838453 w 3522816"/>
              <a:gd name="connsiteY7" fmla="*/ 1762588 h 3396283"/>
              <a:gd name="connsiteX8" fmla="*/ 2899170 w 3522816"/>
              <a:gd name="connsiteY8" fmla="*/ 1672697 h 3396283"/>
              <a:gd name="connsiteX9" fmla="*/ 3006912 w 3522816"/>
              <a:gd name="connsiteY9" fmla="*/ 1727057 h 3396283"/>
              <a:gd name="connsiteX10" fmla="*/ 3522816 w 3522816"/>
              <a:gd name="connsiteY10" fmla="*/ 2418473 h 3396283"/>
              <a:gd name="connsiteX11" fmla="*/ 1761408 w 3522816"/>
              <a:gd name="connsiteY11" fmla="*/ 3396283 h 3396283"/>
              <a:gd name="connsiteX12" fmla="*/ 0 w 3522816"/>
              <a:gd name="connsiteY12" fmla="*/ 2418473 h 3396283"/>
              <a:gd name="connsiteX13" fmla="*/ 515904 w 3522816"/>
              <a:gd name="connsiteY13" fmla="*/ 1727057 h 3396283"/>
              <a:gd name="connsiteX14" fmla="*/ 2574042 w 3522816"/>
              <a:gd name="connsiteY14" fmla="*/ 174293 h 3396283"/>
              <a:gd name="connsiteX15" fmla="*/ 2637542 w 3522816"/>
              <a:gd name="connsiteY15" fmla="*/ 256843 h 3396283"/>
              <a:gd name="connsiteX16" fmla="*/ 2345442 w 3522816"/>
              <a:gd name="connsiteY16" fmla="*/ 641018 h 3396283"/>
              <a:gd name="connsiteX17" fmla="*/ 2701042 w 3522816"/>
              <a:gd name="connsiteY17" fmla="*/ 1726868 h 3396283"/>
              <a:gd name="connsiteX18" fmla="*/ 2313692 w 3522816"/>
              <a:gd name="connsiteY18" fmla="*/ 2549193 h 3396283"/>
              <a:gd name="connsiteX19" fmla="*/ 2253367 w 3522816"/>
              <a:gd name="connsiteY19" fmla="*/ 2482518 h 3396283"/>
              <a:gd name="connsiteX20" fmla="*/ 2510542 w 3522816"/>
              <a:gd name="connsiteY20" fmla="*/ 1828468 h 3396283"/>
              <a:gd name="connsiteX21" fmla="*/ 2164467 w 3522816"/>
              <a:gd name="connsiteY21" fmla="*/ 850568 h 3396283"/>
              <a:gd name="connsiteX22" fmla="*/ 2574042 w 3522816"/>
              <a:gd name="connsiteY22" fmla="*/ 174293 h 3396283"/>
              <a:gd name="connsiteX23" fmla="*/ 1126242 w 3522816"/>
              <a:gd name="connsiteY23" fmla="*/ 174293 h 3396283"/>
              <a:gd name="connsiteX24" fmla="*/ 1189742 w 3522816"/>
              <a:gd name="connsiteY24" fmla="*/ 256843 h 3396283"/>
              <a:gd name="connsiteX25" fmla="*/ 897642 w 3522816"/>
              <a:gd name="connsiteY25" fmla="*/ 641018 h 3396283"/>
              <a:gd name="connsiteX26" fmla="*/ 1253242 w 3522816"/>
              <a:gd name="connsiteY26" fmla="*/ 1726868 h 3396283"/>
              <a:gd name="connsiteX27" fmla="*/ 865892 w 3522816"/>
              <a:gd name="connsiteY27" fmla="*/ 2549193 h 3396283"/>
              <a:gd name="connsiteX28" fmla="*/ 805567 w 3522816"/>
              <a:gd name="connsiteY28" fmla="*/ 2482518 h 3396283"/>
              <a:gd name="connsiteX29" fmla="*/ 1062742 w 3522816"/>
              <a:gd name="connsiteY29" fmla="*/ 1828468 h 3396283"/>
              <a:gd name="connsiteX30" fmla="*/ 716667 w 3522816"/>
              <a:gd name="connsiteY30" fmla="*/ 850568 h 3396283"/>
              <a:gd name="connsiteX31" fmla="*/ 1126242 w 3522816"/>
              <a:gd name="connsiteY31" fmla="*/ 174293 h 3396283"/>
              <a:gd name="connsiteX32" fmla="*/ 1842522 w 3522816"/>
              <a:gd name="connsiteY32" fmla="*/ 0 h 3396283"/>
              <a:gd name="connsiteX33" fmla="*/ 1906022 w 3522816"/>
              <a:gd name="connsiteY33" fmla="*/ 94700 h 3396283"/>
              <a:gd name="connsiteX34" fmla="*/ 1613922 w 3522816"/>
              <a:gd name="connsiteY34" fmla="*/ 535421 h 3396283"/>
              <a:gd name="connsiteX35" fmla="*/ 1969522 w 3522816"/>
              <a:gd name="connsiteY35" fmla="*/ 1781093 h 3396283"/>
              <a:gd name="connsiteX36" fmla="*/ 1582172 w 3522816"/>
              <a:gd name="connsiteY36" fmla="*/ 2724453 h 3396283"/>
              <a:gd name="connsiteX37" fmla="*/ 1521847 w 3522816"/>
              <a:gd name="connsiteY37" fmla="*/ 2647964 h 3396283"/>
              <a:gd name="connsiteX38" fmla="*/ 1779022 w 3522816"/>
              <a:gd name="connsiteY38" fmla="*/ 1897647 h 3396283"/>
              <a:gd name="connsiteX39" fmla="*/ 1432947 w 3522816"/>
              <a:gd name="connsiteY39" fmla="*/ 775814 h 3396283"/>
              <a:gd name="connsiteX40" fmla="*/ 1842522 w 3522816"/>
              <a:gd name="connsiteY40" fmla="*/ 0 h 339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22816" h="3396283">
                <a:moveTo>
                  <a:pt x="623647" y="1672697"/>
                </a:moveTo>
                <a:lnTo>
                  <a:pt x="684363" y="1762588"/>
                </a:lnTo>
                <a:lnTo>
                  <a:pt x="647524" y="1778843"/>
                </a:lnTo>
                <a:cubicBezTo>
                  <a:pt x="362456" y="1931290"/>
                  <a:pt x="186138" y="2141894"/>
                  <a:pt x="186138" y="2374521"/>
                </a:cubicBezTo>
                <a:cubicBezTo>
                  <a:pt x="186138" y="2839775"/>
                  <a:pt x="891410" y="3216938"/>
                  <a:pt x="1761408" y="3216938"/>
                </a:cubicBezTo>
                <a:cubicBezTo>
                  <a:pt x="2631406" y="3216938"/>
                  <a:pt x="3336678" y="2839775"/>
                  <a:pt x="3336678" y="2374521"/>
                </a:cubicBezTo>
                <a:cubicBezTo>
                  <a:pt x="3336678" y="2141894"/>
                  <a:pt x="3160360" y="1931290"/>
                  <a:pt x="2875292" y="1778843"/>
                </a:cubicBezTo>
                <a:lnTo>
                  <a:pt x="2838453" y="1762588"/>
                </a:lnTo>
                <a:lnTo>
                  <a:pt x="2899170" y="1672697"/>
                </a:lnTo>
                <a:lnTo>
                  <a:pt x="3006912" y="1727057"/>
                </a:lnTo>
                <a:cubicBezTo>
                  <a:pt x="3325664" y="1904006"/>
                  <a:pt x="3522816" y="2148458"/>
                  <a:pt x="3522816" y="2418473"/>
                </a:cubicBezTo>
                <a:cubicBezTo>
                  <a:pt x="3522816" y="2958503"/>
                  <a:pt x="2734207" y="3396283"/>
                  <a:pt x="1761408" y="3396283"/>
                </a:cubicBezTo>
                <a:cubicBezTo>
                  <a:pt x="788609" y="3396283"/>
                  <a:pt x="0" y="2958503"/>
                  <a:pt x="0" y="2418473"/>
                </a:cubicBezTo>
                <a:cubicBezTo>
                  <a:pt x="0" y="2148458"/>
                  <a:pt x="197152" y="1904006"/>
                  <a:pt x="515904" y="1727057"/>
                </a:cubicBezTo>
                <a:close/>
                <a:moveTo>
                  <a:pt x="2574042" y="174293"/>
                </a:moveTo>
                <a:lnTo>
                  <a:pt x="2637542" y="256843"/>
                </a:lnTo>
                <a:cubicBezTo>
                  <a:pt x="2556050" y="326957"/>
                  <a:pt x="2434871" y="417180"/>
                  <a:pt x="2345442" y="641018"/>
                </a:cubicBezTo>
                <a:cubicBezTo>
                  <a:pt x="2256013" y="864856"/>
                  <a:pt x="2588065" y="1331580"/>
                  <a:pt x="2701042" y="1726868"/>
                </a:cubicBezTo>
                <a:cubicBezTo>
                  <a:pt x="2814019" y="2122156"/>
                  <a:pt x="2376134" y="2500510"/>
                  <a:pt x="2313692" y="2549193"/>
                </a:cubicBezTo>
                <a:lnTo>
                  <a:pt x="2253367" y="2482518"/>
                </a:lnTo>
                <a:cubicBezTo>
                  <a:pt x="2329567" y="2407376"/>
                  <a:pt x="2595473" y="2084585"/>
                  <a:pt x="2510542" y="1828468"/>
                </a:cubicBezTo>
                <a:cubicBezTo>
                  <a:pt x="2425611" y="1572351"/>
                  <a:pt x="2188280" y="1231568"/>
                  <a:pt x="2164467" y="850568"/>
                </a:cubicBezTo>
                <a:cubicBezTo>
                  <a:pt x="2140654" y="469568"/>
                  <a:pt x="2478792" y="247318"/>
                  <a:pt x="2574042" y="174293"/>
                </a:cubicBezTo>
                <a:close/>
                <a:moveTo>
                  <a:pt x="1126242" y="174293"/>
                </a:moveTo>
                <a:lnTo>
                  <a:pt x="1189742" y="256843"/>
                </a:lnTo>
                <a:cubicBezTo>
                  <a:pt x="1108250" y="326957"/>
                  <a:pt x="987071" y="417180"/>
                  <a:pt x="897642" y="641018"/>
                </a:cubicBezTo>
                <a:cubicBezTo>
                  <a:pt x="808213" y="864856"/>
                  <a:pt x="1140265" y="1331580"/>
                  <a:pt x="1253242" y="1726868"/>
                </a:cubicBezTo>
                <a:cubicBezTo>
                  <a:pt x="1366219" y="2122156"/>
                  <a:pt x="928334" y="2500510"/>
                  <a:pt x="865892" y="2549193"/>
                </a:cubicBezTo>
                <a:lnTo>
                  <a:pt x="805567" y="2482518"/>
                </a:lnTo>
                <a:cubicBezTo>
                  <a:pt x="881767" y="2407376"/>
                  <a:pt x="1147673" y="2084585"/>
                  <a:pt x="1062742" y="1828468"/>
                </a:cubicBezTo>
                <a:cubicBezTo>
                  <a:pt x="977811" y="1572351"/>
                  <a:pt x="740480" y="1231568"/>
                  <a:pt x="716667" y="850568"/>
                </a:cubicBezTo>
                <a:cubicBezTo>
                  <a:pt x="692854" y="469568"/>
                  <a:pt x="1030992" y="247318"/>
                  <a:pt x="1126242" y="174293"/>
                </a:cubicBezTo>
                <a:close/>
                <a:moveTo>
                  <a:pt x="1842522" y="0"/>
                </a:moveTo>
                <a:lnTo>
                  <a:pt x="1906022" y="94700"/>
                </a:lnTo>
                <a:cubicBezTo>
                  <a:pt x="1824530" y="175134"/>
                  <a:pt x="1703351" y="278637"/>
                  <a:pt x="1613922" y="535421"/>
                </a:cubicBezTo>
                <a:cubicBezTo>
                  <a:pt x="1524493" y="792205"/>
                  <a:pt x="1856545" y="1327624"/>
                  <a:pt x="1969522" y="1781093"/>
                </a:cubicBezTo>
                <a:cubicBezTo>
                  <a:pt x="2082499" y="2234562"/>
                  <a:pt x="1644614" y="2668605"/>
                  <a:pt x="1582172" y="2724453"/>
                </a:cubicBezTo>
                <a:lnTo>
                  <a:pt x="1521847" y="2647964"/>
                </a:lnTo>
                <a:cubicBezTo>
                  <a:pt x="1598047" y="2561763"/>
                  <a:pt x="1863953" y="2191461"/>
                  <a:pt x="1779022" y="1897647"/>
                </a:cubicBezTo>
                <a:cubicBezTo>
                  <a:pt x="1694091" y="1603833"/>
                  <a:pt x="1456760" y="1212892"/>
                  <a:pt x="1432947" y="775814"/>
                </a:cubicBezTo>
                <a:cubicBezTo>
                  <a:pt x="1409134" y="338736"/>
                  <a:pt x="1747272" y="83773"/>
                  <a:pt x="1842522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2" name="フリーフォーム: 図形 191">
            <a:extLst>
              <a:ext uri="{FF2B5EF4-FFF2-40B4-BE49-F238E27FC236}">
                <a16:creationId xmlns:a16="http://schemas.microsoft.com/office/drawing/2014/main" id="{271E2698-25DE-4597-A767-2F56F78A110B}"/>
              </a:ext>
            </a:extLst>
          </p:cNvPr>
          <p:cNvSpPr/>
          <p:nvPr/>
        </p:nvSpPr>
        <p:spPr bwMode="auto">
          <a:xfrm>
            <a:off x="699260" y="1042906"/>
            <a:ext cx="2597746" cy="2488525"/>
          </a:xfrm>
          <a:custGeom>
            <a:avLst/>
            <a:gdLst>
              <a:gd name="connsiteX0" fmla="*/ 404982 w 3522816"/>
              <a:gd name="connsiteY0" fmla="*/ 1780107 h 3374701"/>
              <a:gd name="connsiteX1" fmla="*/ 329364 w 3522816"/>
              <a:gd name="connsiteY1" fmla="*/ 1848827 h 3374701"/>
              <a:gd name="connsiteX2" fmla="*/ 132799 w 3522816"/>
              <a:gd name="connsiteY2" fmla="*/ 2277420 h 3374701"/>
              <a:gd name="connsiteX3" fmla="*/ 1761408 w 3522816"/>
              <a:gd name="connsiteY3" fmla="*/ 3176580 h 3374701"/>
              <a:gd name="connsiteX4" fmla="*/ 3390017 w 3522816"/>
              <a:gd name="connsiteY4" fmla="*/ 2277420 h 3374701"/>
              <a:gd name="connsiteX5" fmla="*/ 3193453 w 3522816"/>
              <a:gd name="connsiteY5" fmla="*/ 1848827 h 3374701"/>
              <a:gd name="connsiteX6" fmla="*/ 3117835 w 3522816"/>
              <a:gd name="connsiteY6" fmla="*/ 1780107 h 3374701"/>
              <a:gd name="connsiteX7" fmla="*/ 3221995 w 3522816"/>
              <a:gd name="connsiteY7" fmla="*/ 1850188 h 3374701"/>
              <a:gd name="connsiteX8" fmla="*/ 3522816 w 3522816"/>
              <a:gd name="connsiteY8" fmla="*/ 2396891 h 3374701"/>
              <a:gd name="connsiteX9" fmla="*/ 1761408 w 3522816"/>
              <a:gd name="connsiteY9" fmla="*/ 3374701 h 3374701"/>
              <a:gd name="connsiteX10" fmla="*/ 0 w 3522816"/>
              <a:gd name="connsiteY10" fmla="*/ 2396891 h 3374701"/>
              <a:gd name="connsiteX11" fmla="*/ 300821 w 3522816"/>
              <a:gd name="connsiteY11" fmla="*/ 1850188 h 3374701"/>
              <a:gd name="connsiteX12" fmla="*/ 2627067 w 3522816"/>
              <a:gd name="connsiteY12" fmla="*/ 144773 h 3374701"/>
              <a:gd name="connsiteX13" fmla="*/ 2388942 w 3522816"/>
              <a:gd name="connsiteY13" fmla="*/ 706748 h 3374701"/>
              <a:gd name="connsiteX14" fmla="*/ 2755654 w 3522816"/>
              <a:gd name="connsiteY14" fmla="*/ 1911660 h 3374701"/>
              <a:gd name="connsiteX15" fmla="*/ 2341317 w 3522816"/>
              <a:gd name="connsiteY15" fmla="*/ 2535548 h 3374701"/>
              <a:gd name="connsiteX16" fmla="*/ 2579442 w 3522816"/>
              <a:gd name="connsiteY16" fmla="*/ 1940235 h 3374701"/>
              <a:gd name="connsiteX17" fmla="*/ 2207967 w 3522816"/>
              <a:gd name="connsiteY17" fmla="*/ 801998 h 3374701"/>
              <a:gd name="connsiteX18" fmla="*/ 2627067 w 3522816"/>
              <a:gd name="connsiteY18" fmla="*/ 144773 h 3374701"/>
              <a:gd name="connsiteX19" fmla="*/ 1160217 w 3522816"/>
              <a:gd name="connsiteY19" fmla="*/ 144773 h 3374701"/>
              <a:gd name="connsiteX20" fmla="*/ 922092 w 3522816"/>
              <a:gd name="connsiteY20" fmla="*/ 706748 h 3374701"/>
              <a:gd name="connsiteX21" fmla="*/ 1288804 w 3522816"/>
              <a:gd name="connsiteY21" fmla="*/ 1911660 h 3374701"/>
              <a:gd name="connsiteX22" fmla="*/ 874467 w 3522816"/>
              <a:gd name="connsiteY22" fmla="*/ 2535548 h 3374701"/>
              <a:gd name="connsiteX23" fmla="*/ 1112592 w 3522816"/>
              <a:gd name="connsiteY23" fmla="*/ 1940235 h 3374701"/>
              <a:gd name="connsiteX24" fmla="*/ 741117 w 3522816"/>
              <a:gd name="connsiteY24" fmla="*/ 801998 h 3374701"/>
              <a:gd name="connsiteX25" fmla="*/ 1160217 w 3522816"/>
              <a:gd name="connsiteY25" fmla="*/ 144773 h 3374701"/>
              <a:gd name="connsiteX26" fmla="*/ 1879355 w 3522816"/>
              <a:gd name="connsiteY26" fmla="*/ 0 h 3374701"/>
              <a:gd name="connsiteX27" fmla="*/ 1641230 w 3522816"/>
              <a:gd name="connsiteY27" fmla="*/ 632948 h 3374701"/>
              <a:gd name="connsiteX28" fmla="*/ 2007942 w 3522816"/>
              <a:gd name="connsiteY28" fmla="*/ 1990031 h 3374701"/>
              <a:gd name="connsiteX29" fmla="*/ 1593605 w 3522816"/>
              <a:gd name="connsiteY29" fmla="*/ 2692711 h 3374701"/>
              <a:gd name="connsiteX30" fmla="*/ 1831730 w 3522816"/>
              <a:gd name="connsiteY30" fmla="*/ 2022215 h 3374701"/>
              <a:gd name="connsiteX31" fmla="*/ 1460255 w 3522816"/>
              <a:gd name="connsiteY31" fmla="*/ 740227 h 3374701"/>
              <a:gd name="connsiteX32" fmla="*/ 1879355 w 3522816"/>
              <a:gd name="connsiteY32" fmla="*/ 0 h 337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22816" h="3374701">
                <a:moveTo>
                  <a:pt x="404982" y="1780107"/>
                </a:moveTo>
                <a:lnTo>
                  <a:pt x="329364" y="1848827"/>
                </a:lnTo>
                <a:cubicBezTo>
                  <a:pt x="204006" y="1976232"/>
                  <a:pt x="132799" y="2122235"/>
                  <a:pt x="132799" y="2277420"/>
                </a:cubicBezTo>
                <a:cubicBezTo>
                  <a:pt x="132799" y="2774012"/>
                  <a:pt x="861952" y="3176580"/>
                  <a:pt x="1761408" y="3176580"/>
                </a:cubicBezTo>
                <a:cubicBezTo>
                  <a:pt x="2660864" y="3176580"/>
                  <a:pt x="3390017" y="2774012"/>
                  <a:pt x="3390017" y="2277420"/>
                </a:cubicBezTo>
                <a:cubicBezTo>
                  <a:pt x="3390017" y="2122235"/>
                  <a:pt x="3318811" y="1976232"/>
                  <a:pt x="3193453" y="1848827"/>
                </a:cubicBezTo>
                <a:lnTo>
                  <a:pt x="3117835" y="1780107"/>
                </a:lnTo>
                <a:lnTo>
                  <a:pt x="3221995" y="1850188"/>
                </a:lnTo>
                <a:cubicBezTo>
                  <a:pt x="3411918" y="2006248"/>
                  <a:pt x="3522816" y="2194380"/>
                  <a:pt x="3522816" y="2396891"/>
                </a:cubicBezTo>
                <a:cubicBezTo>
                  <a:pt x="3522816" y="2936921"/>
                  <a:pt x="2734207" y="3374701"/>
                  <a:pt x="1761408" y="3374701"/>
                </a:cubicBezTo>
                <a:cubicBezTo>
                  <a:pt x="788609" y="3374701"/>
                  <a:pt x="0" y="2936921"/>
                  <a:pt x="0" y="2396891"/>
                </a:cubicBezTo>
                <a:cubicBezTo>
                  <a:pt x="0" y="2194380"/>
                  <a:pt x="110898" y="2006248"/>
                  <a:pt x="300821" y="1850188"/>
                </a:cubicBezTo>
                <a:close/>
                <a:moveTo>
                  <a:pt x="2627067" y="144773"/>
                </a:moveTo>
                <a:cubicBezTo>
                  <a:pt x="2476254" y="336860"/>
                  <a:pt x="2401642" y="424173"/>
                  <a:pt x="2388942" y="706748"/>
                </a:cubicBezTo>
                <a:cubicBezTo>
                  <a:pt x="2376242" y="989323"/>
                  <a:pt x="2828679" y="1495736"/>
                  <a:pt x="2755654" y="1911660"/>
                </a:cubicBezTo>
                <a:cubicBezTo>
                  <a:pt x="2682629" y="2327584"/>
                  <a:pt x="2522291" y="2427597"/>
                  <a:pt x="2341317" y="2535548"/>
                </a:cubicBezTo>
                <a:cubicBezTo>
                  <a:pt x="2449267" y="2375210"/>
                  <a:pt x="2608017" y="2295835"/>
                  <a:pt x="2579442" y="1940235"/>
                </a:cubicBezTo>
                <a:cubicBezTo>
                  <a:pt x="2550867" y="1584635"/>
                  <a:pt x="2196855" y="1249673"/>
                  <a:pt x="2207967" y="801998"/>
                </a:cubicBezTo>
                <a:cubicBezTo>
                  <a:pt x="2219079" y="354323"/>
                  <a:pt x="2463554" y="249548"/>
                  <a:pt x="2627067" y="144773"/>
                </a:cubicBezTo>
                <a:close/>
                <a:moveTo>
                  <a:pt x="1160217" y="144773"/>
                </a:moveTo>
                <a:cubicBezTo>
                  <a:pt x="1009404" y="336860"/>
                  <a:pt x="934792" y="424173"/>
                  <a:pt x="922092" y="706748"/>
                </a:cubicBezTo>
                <a:cubicBezTo>
                  <a:pt x="909392" y="989323"/>
                  <a:pt x="1361829" y="1495736"/>
                  <a:pt x="1288804" y="1911660"/>
                </a:cubicBezTo>
                <a:cubicBezTo>
                  <a:pt x="1215779" y="2327584"/>
                  <a:pt x="1055441" y="2427597"/>
                  <a:pt x="874467" y="2535548"/>
                </a:cubicBezTo>
                <a:cubicBezTo>
                  <a:pt x="982417" y="2375210"/>
                  <a:pt x="1141167" y="2295835"/>
                  <a:pt x="1112592" y="1940235"/>
                </a:cubicBezTo>
                <a:cubicBezTo>
                  <a:pt x="1084017" y="1584635"/>
                  <a:pt x="730005" y="1249673"/>
                  <a:pt x="741117" y="801998"/>
                </a:cubicBezTo>
                <a:cubicBezTo>
                  <a:pt x="752229" y="354323"/>
                  <a:pt x="996704" y="249548"/>
                  <a:pt x="1160217" y="144773"/>
                </a:cubicBezTo>
                <a:close/>
                <a:moveTo>
                  <a:pt x="1879355" y="0"/>
                </a:moveTo>
                <a:cubicBezTo>
                  <a:pt x="1728542" y="216346"/>
                  <a:pt x="1653930" y="314686"/>
                  <a:pt x="1641230" y="632948"/>
                </a:cubicBezTo>
                <a:cubicBezTo>
                  <a:pt x="1628530" y="951210"/>
                  <a:pt x="2080967" y="1521579"/>
                  <a:pt x="2007942" y="1990031"/>
                </a:cubicBezTo>
                <a:cubicBezTo>
                  <a:pt x="1934917" y="2458483"/>
                  <a:pt x="1774579" y="2571127"/>
                  <a:pt x="1593605" y="2692711"/>
                </a:cubicBezTo>
                <a:cubicBezTo>
                  <a:pt x="1701555" y="2512124"/>
                  <a:pt x="1860305" y="2422724"/>
                  <a:pt x="1831730" y="2022215"/>
                </a:cubicBezTo>
                <a:cubicBezTo>
                  <a:pt x="1803155" y="1621705"/>
                  <a:pt x="1449143" y="1244440"/>
                  <a:pt x="1460255" y="740227"/>
                </a:cubicBezTo>
                <a:cubicBezTo>
                  <a:pt x="1471367" y="236015"/>
                  <a:pt x="1715842" y="118007"/>
                  <a:pt x="187935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3233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pptx931_温泉マーク</dc:title>
  <dc:subject>pptx931_温泉マーク</dc:subject>
  <dc:creator>digipot.net</dc:creator>
  <cp:revision>1</cp:revision>
  <dcterms:created xsi:type="dcterms:W3CDTF">2018-05-20T00:31:01Z</dcterms:created>
  <dcterms:modified xsi:type="dcterms:W3CDTF">2018-12-31T16:15:51Z</dcterms:modified>
  <cp:version>1</cp:version>
</cp:coreProperties>
</file>